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18" r:id="rId1"/>
    <p:sldMasterId id="2147484432" r:id="rId2"/>
    <p:sldMasterId id="2147484444" r:id="rId3"/>
    <p:sldMasterId id="2147484457" r:id="rId4"/>
    <p:sldMasterId id="2147484467" r:id="rId5"/>
    <p:sldMasterId id="2147484479" r:id="rId6"/>
    <p:sldMasterId id="2147484491" r:id="rId7"/>
    <p:sldMasterId id="2147484500" r:id="rId8"/>
    <p:sldMasterId id="2147484513" r:id="rId9"/>
  </p:sldMasterIdLst>
  <p:notesMasterIdLst>
    <p:notesMasterId r:id="rId39"/>
  </p:notesMasterIdLst>
  <p:handoutMasterIdLst>
    <p:handoutMasterId r:id="rId40"/>
  </p:handoutMasterIdLst>
  <p:sldIdLst>
    <p:sldId id="1270" r:id="rId10"/>
    <p:sldId id="1183" r:id="rId11"/>
    <p:sldId id="1184" r:id="rId12"/>
    <p:sldId id="1192" r:id="rId13"/>
    <p:sldId id="1237" r:id="rId14"/>
    <p:sldId id="1238" r:id="rId15"/>
    <p:sldId id="1232" r:id="rId16"/>
    <p:sldId id="1233" r:id="rId17"/>
    <p:sldId id="1234" r:id="rId18"/>
    <p:sldId id="1235" r:id="rId19"/>
    <p:sldId id="1236" r:id="rId20"/>
    <p:sldId id="1239" r:id="rId21"/>
    <p:sldId id="1240" r:id="rId22"/>
    <p:sldId id="1186" r:id="rId23"/>
    <p:sldId id="1187" r:id="rId24"/>
    <p:sldId id="1188" r:id="rId25"/>
    <p:sldId id="1208" r:id="rId26"/>
    <p:sldId id="1210" r:id="rId27"/>
    <p:sldId id="1211" r:id="rId28"/>
    <p:sldId id="1269" r:id="rId29"/>
    <p:sldId id="1163" r:id="rId30"/>
    <p:sldId id="1223" r:id="rId31"/>
    <p:sldId id="1221" r:id="rId32"/>
    <p:sldId id="1230" r:id="rId33"/>
    <p:sldId id="1172" r:id="rId34"/>
    <p:sldId id="1243" r:id="rId35"/>
    <p:sldId id="1252" r:id="rId36"/>
    <p:sldId id="1253" r:id="rId37"/>
    <p:sldId id="1191" r:id="rId38"/>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ECF1F8"/>
    <a:srgbClr val="ECCBCA"/>
    <a:srgbClr val="FFF1C9"/>
    <a:srgbClr val="E5F2FF"/>
    <a:srgbClr val="CC0066"/>
    <a:srgbClr val="9900FF"/>
    <a:srgbClr val="E7BBBB"/>
    <a:srgbClr val="F5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87000" autoAdjust="0"/>
  </p:normalViewPr>
  <p:slideViewPr>
    <p:cSldViewPr>
      <p:cViewPr varScale="1">
        <p:scale>
          <a:sx n="71" d="100"/>
          <a:sy n="71" d="100"/>
        </p:scale>
        <p:origin x="1915" y="43"/>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60" d="100"/>
          <a:sy n="60" d="100"/>
        </p:scale>
        <p:origin x="327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pPr>
              <a:defRPr/>
            </a:pPr>
            <a:endParaRPr lang="en-ZA"/>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pPr>
              <a:defRPr/>
            </a:pPr>
            <a:fld id="{D889B721-F9BD-4D3C-AA93-3D78125EE058}" type="datetimeFigureOut">
              <a:rPr lang="en-ZA"/>
              <a:pPr>
                <a:defRPr/>
              </a:pPr>
              <a:t>2025/07/16</a:t>
            </a:fld>
            <a:endParaRPr lang="en-ZA"/>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pPr>
              <a:defRPr/>
            </a:pPr>
            <a:endParaRPr lang="en-ZA"/>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pPr>
              <a:defRPr/>
            </a:pPr>
            <a:fld id="{CF563552-7A3A-43E6-AB7B-E250B820B36D}" type="slidenum">
              <a:rPr lang="en-ZA"/>
              <a:pPr>
                <a:defRPr/>
              </a:pPr>
              <a:t>‹#›</a:t>
            </a:fld>
            <a:endParaRPr lang="en-ZA"/>
          </a:p>
        </p:txBody>
      </p:sp>
    </p:spTree>
    <p:extLst>
      <p:ext uri="{BB962C8B-B14F-4D97-AF65-F5344CB8AC3E}">
        <p14:creationId xmlns:p14="http://schemas.microsoft.com/office/powerpoint/2010/main" val="1669807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ZA"/>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440DED5-214F-4519-B2B3-44AA9A4D5666}" type="datetimeFigureOut">
              <a:rPr lang="en-US"/>
              <a:pPr>
                <a:defRPr/>
              </a:pPr>
              <a:t>7/16/2025</a:t>
            </a:fld>
            <a:endParaRPr lang="en-ZA"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ZA"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ZA"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ZA"/>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264E830-31F2-41B4-8AD9-B12BB0F4F799}" type="slidenum">
              <a:rPr lang="en-ZA"/>
              <a:pPr>
                <a:defRPr/>
              </a:pPr>
              <a:t>‹#›</a:t>
            </a:fld>
            <a:endParaRPr lang="en-ZA" dirty="0"/>
          </a:p>
        </p:txBody>
      </p:sp>
    </p:spTree>
    <p:extLst>
      <p:ext uri="{BB962C8B-B14F-4D97-AF65-F5344CB8AC3E}">
        <p14:creationId xmlns:p14="http://schemas.microsoft.com/office/powerpoint/2010/main" val="29925337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264E830-31F2-41B4-8AD9-B12BB0F4F799}" type="slidenum">
              <a:rPr lang="en-ZA" smtClean="0"/>
              <a:pPr>
                <a:defRPr/>
              </a:pPr>
              <a:t>12</a:t>
            </a:fld>
            <a:endParaRPr lang="en-ZA" dirty="0"/>
          </a:p>
        </p:txBody>
      </p:sp>
    </p:spTree>
    <p:extLst>
      <p:ext uri="{BB962C8B-B14F-4D97-AF65-F5344CB8AC3E}">
        <p14:creationId xmlns:p14="http://schemas.microsoft.com/office/powerpoint/2010/main" val="404995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264E830-31F2-41B4-8AD9-B12BB0F4F799}" type="slidenum">
              <a:rPr lang="en-ZA" smtClean="0"/>
              <a:pPr>
                <a:defRPr/>
              </a:pPr>
              <a:t>13</a:t>
            </a:fld>
            <a:endParaRPr lang="en-ZA" dirty="0"/>
          </a:p>
        </p:txBody>
      </p:sp>
    </p:spTree>
    <p:extLst>
      <p:ext uri="{BB962C8B-B14F-4D97-AF65-F5344CB8AC3E}">
        <p14:creationId xmlns:p14="http://schemas.microsoft.com/office/powerpoint/2010/main" val="249026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D388E22-A4C6-40AD-818A-55AC5CF8CFA3}" type="datetime1">
              <a:rPr lang="en-US" smtClean="0"/>
              <a:t>7/16/2025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296621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5AB2B04B-88A6-4CF7-A8F2-1405DEB28E5C}" type="datetime1">
              <a:rPr lang="en-US" smtClean="0"/>
              <a:t>7/16/2025</a:t>
            </a:fld>
            <a:endParaRPr lang="en-ZA" dirty="0"/>
          </a:p>
        </p:txBody>
      </p:sp>
      <p:sp>
        <p:nvSpPr>
          <p:cNvPr id="5" name="Footer Placeholder 4"/>
          <p:cNvSpPr>
            <a:spLocks noGrp="1"/>
          </p:cNvSpPr>
          <p:nvPr>
            <p:ph type="ftr" sz="quarter" idx="11"/>
          </p:nvPr>
        </p:nvSpPr>
        <p:spPr/>
        <p:txBody>
          <a:bodyPr/>
          <a:lstStyle/>
          <a:p>
            <a:pPr>
              <a:defRPr/>
            </a:pPr>
            <a:endParaRPr lang="en-ZA"/>
          </a:p>
        </p:txBody>
      </p:sp>
      <p:sp>
        <p:nvSpPr>
          <p:cNvPr id="6" name="Slide Number Placeholder 5"/>
          <p:cNvSpPr>
            <a:spLocks noGrp="1"/>
          </p:cNvSpPr>
          <p:nvPr>
            <p:ph type="sldNum" sz="quarter" idx="12"/>
          </p:nvPr>
        </p:nvSpPr>
        <p:spPr/>
        <p:txBody>
          <a:bodyPr/>
          <a:lstStyle/>
          <a:p>
            <a:pPr>
              <a:defRPr/>
            </a:pPr>
            <a:fld id="{CB0D6987-7AFB-4CBC-B0E0-080EEA50DF86}" type="slidenum">
              <a:rPr lang="en-ZA" smtClean="0"/>
              <a:pPr>
                <a:defRPr/>
              </a:pPr>
              <a:t>‹#›</a:t>
            </a:fld>
            <a:endParaRPr lang="en-ZA" dirty="0"/>
          </a:p>
        </p:txBody>
      </p:sp>
    </p:spTree>
    <p:extLst>
      <p:ext uri="{BB962C8B-B14F-4D97-AF65-F5344CB8AC3E}">
        <p14:creationId xmlns:p14="http://schemas.microsoft.com/office/powerpoint/2010/main" val="4035733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31DD95F-EA18-4E75-8E5C-B87BFC0903C7}" type="datetime1">
              <a:rPr lang="en-US" smtClean="0"/>
              <a:t>7/16/2025</a:t>
            </a:fld>
            <a:endParaRPr lang="en-ZA" dirty="0"/>
          </a:p>
        </p:txBody>
      </p:sp>
      <p:sp>
        <p:nvSpPr>
          <p:cNvPr id="5" name="Footer Placeholder 4"/>
          <p:cNvSpPr>
            <a:spLocks noGrp="1"/>
          </p:cNvSpPr>
          <p:nvPr>
            <p:ph type="ftr" sz="quarter" idx="11"/>
          </p:nvPr>
        </p:nvSpPr>
        <p:spPr/>
        <p:txBody>
          <a:bodyPr/>
          <a:lstStyle/>
          <a:p>
            <a:pPr>
              <a:defRPr/>
            </a:pPr>
            <a:endParaRPr lang="en-ZA"/>
          </a:p>
        </p:txBody>
      </p:sp>
      <p:sp>
        <p:nvSpPr>
          <p:cNvPr id="6" name="Slide Number Placeholder 5"/>
          <p:cNvSpPr>
            <a:spLocks noGrp="1"/>
          </p:cNvSpPr>
          <p:nvPr>
            <p:ph type="sldNum" sz="quarter" idx="12"/>
          </p:nvPr>
        </p:nvSpPr>
        <p:spPr/>
        <p:txBody>
          <a:bodyPr/>
          <a:lstStyle/>
          <a:p>
            <a:pPr>
              <a:defRPr/>
            </a:pPr>
            <a:fld id="{D772042F-5B29-4766-9DE7-0B9DF7B52CAA}" type="slidenum">
              <a:rPr lang="en-ZA" smtClean="0"/>
              <a:pPr>
                <a:defRPr/>
              </a:pPr>
              <a:t>‹#›</a:t>
            </a:fld>
            <a:endParaRPr lang="en-ZA" dirty="0"/>
          </a:p>
        </p:txBody>
      </p:sp>
    </p:spTree>
    <p:extLst>
      <p:ext uri="{BB962C8B-B14F-4D97-AF65-F5344CB8AC3E}">
        <p14:creationId xmlns:p14="http://schemas.microsoft.com/office/powerpoint/2010/main" val="24114034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ulleted Slide 1 ">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5059363"/>
          </a:xfrm>
        </p:spPr>
        <p:txBody>
          <a:bodyPr>
            <a:normAutofit/>
          </a:bodyPr>
          <a:lstStyle>
            <a:lvl1pPr>
              <a:buFont typeface="Wingdings" pitchFamily="2" charset="2"/>
              <a:buChar char="§"/>
              <a:defRPr sz="2400" baseline="0">
                <a:solidFill>
                  <a:srgbClr val="0070C0"/>
                </a:solidFill>
              </a:defRPr>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838200" y="1001614"/>
            <a:ext cx="7848600" cy="411162"/>
          </a:xfrm>
        </p:spPr>
        <p:txBody>
          <a:bodyPr>
            <a:noAutofit/>
          </a:bodyPr>
          <a:lstStyle>
            <a:lvl1pPr>
              <a:defRPr sz="3600" b="1" i="0" baseline="0">
                <a:solidFill>
                  <a:schemeClr val="bg1"/>
                </a:solidFill>
              </a:defRPr>
            </a:lvl1pPr>
          </a:lstStyle>
          <a:p>
            <a:r>
              <a:rPr lang="en-US"/>
              <a:t>Click to edit Master 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765488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400800"/>
            <a:ext cx="3810000" cy="457200"/>
          </a:xfrm>
        </p:spPr>
        <p:txBody>
          <a:bodyPr/>
          <a:lstStyle/>
          <a:p>
            <a:pPr>
              <a:defRPr/>
            </a:pPr>
            <a:endParaRPr lang="en-US"/>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pPr>
              <a:defRPr/>
            </a:pPr>
            <a:fld id="{9260104C-2574-44DF-8495-7479125A4907}" type="slidenum">
              <a:rPr lang="en-US" smtClean="0"/>
              <a:pPr>
                <a:defRPr/>
              </a:pPr>
              <a:t>‹#›</a:t>
            </a:fld>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Tree>
    <p:extLst>
      <p:ext uri="{BB962C8B-B14F-4D97-AF65-F5344CB8AC3E}">
        <p14:creationId xmlns:p14="http://schemas.microsoft.com/office/powerpoint/2010/main" val="1523464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435A83-C3AA-4BA5-9C05-7D69DEFA3350}"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8594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3" descr="C:\Users\Nuraan Davids-Latief\OneDrive\Documents\UWC\Project making a difference\logos and committee pics\imag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32656"/>
            <a:ext cx="8229600" cy="1287016"/>
          </a:xfrm>
          <a:prstGeom prst="downArrowCallout">
            <a:avLst/>
          </a:prstGeom>
          <a:solidFill>
            <a:schemeClr val="accent2">
              <a:lumMod val="75000"/>
            </a:schemeClr>
          </a:solidFill>
          <a:ln>
            <a:solidFill>
              <a:schemeClr val="accent2">
                <a:lumMod val="75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772817"/>
            <a:ext cx="8229600" cy="4392488"/>
          </a:xfrm>
        </p:spPr>
        <p:txBody>
          <a:bodyPr/>
          <a:lstStyle>
            <a:lvl1pPr marL="342900" indent="-342900">
              <a:buClr>
                <a:schemeClr val="accent6">
                  <a:lumMod val="50000"/>
                </a:schemeClr>
              </a:buClr>
              <a:buFont typeface="Wingdings" panose="05000000000000000000" pitchFamily="2" charset="2"/>
              <a:buChar char="v"/>
              <a:defRPr sz="3000" baseline="0">
                <a:solidFill>
                  <a:schemeClr val="tx1"/>
                </a:solidFill>
              </a:defRPr>
            </a:lvl1pPr>
            <a:lvl2pPr marL="914400" indent="-457200">
              <a:buClr>
                <a:schemeClr val="accent6">
                  <a:lumMod val="50000"/>
                </a:schemeClr>
              </a:buClr>
              <a:buFont typeface="Wingdings" panose="05000000000000000000" pitchFamily="2" charset="2"/>
              <a:buChar char="Ø"/>
              <a:defRPr>
                <a:solidFill>
                  <a:schemeClr val="tx1"/>
                </a:solidFill>
              </a:defRPr>
            </a:lvl2pPr>
            <a:lvl3pPr marL="1143000" indent="-228600">
              <a:buClr>
                <a:schemeClr val="accent6">
                  <a:lumMod val="50000"/>
                </a:schemeClr>
              </a:buClr>
              <a:buFont typeface="Wingdings" panose="05000000000000000000" pitchFamily="2" charset="2"/>
              <a:buChar char="§"/>
              <a:defRPr>
                <a:solidFill>
                  <a:schemeClr val="tx1"/>
                </a:solidFill>
              </a:defRPr>
            </a:lvl3pPr>
            <a:lvl4pPr marL="1600200" indent="-228600">
              <a:buClr>
                <a:schemeClr val="accent6">
                  <a:lumMod val="50000"/>
                </a:schemeClr>
              </a:buClr>
              <a:buFont typeface="Courier New" panose="02070309020205020404" pitchFamily="49" charset="0"/>
              <a:buChar char="o"/>
              <a:defRPr>
                <a:solidFill>
                  <a:schemeClr val="tx1"/>
                </a:solidFill>
              </a:defRPr>
            </a:lvl4pPr>
            <a:lvl5pPr marL="2057400" indent="-228600">
              <a:buClr>
                <a:schemeClr val="accent6">
                  <a:lumMod val="50000"/>
                </a:schemeClr>
              </a:buClr>
              <a:buFont typeface="Arial" panose="020B0604020202020204" pitchFamily="34" charset="0"/>
              <a:buChar cha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F2819C-6423-4D91-B426-5BBEC6507BB7}"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pic>
        <p:nvPicPr>
          <p:cNvPr id="8" name="Picture 3" descr="C:\Users\Nuraan Davids-Latief\OneDrive\Documents\UWC\Project making a difference\logos and committee pics\images.jpg">
            <a:extLst>
              <a:ext uri="{FF2B5EF4-FFF2-40B4-BE49-F238E27FC236}">
                <a16:creationId xmlns:a16="http://schemas.microsoft.com/office/drawing/2014/main" id="{6B6A0DD2-45DA-47B0-82FB-76BE91253CA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a:extLst>
              <a:ext uri="{FF2B5EF4-FFF2-40B4-BE49-F238E27FC236}">
                <a16:creationId xmlns:a16="http://schemas.microsoft.com/office/drawing/2014/main" id="{8967AFAB-BF39-48F0-BB1F-CF4B4E53FFE2}"/>
              </a:ext>
            </a:extLst>
          </p:cNvPr>
          <p:cNvSpPr>
            <a:spLocks noGrp="1"/>
          </p:cNvSpPr>
          <p:nvPr>
            <p:ph type="sldNum" sz="quarter" idx="12"/>
          </p:nvPr>
        </p:nvSpPr>
        <p:spPr>
          <a:xfrm>
            <a:off x="8686800" y="6490060"/>
            <a:ext cx="370384" cy="278680"/>
          </a:xfrm>
          <a:solidFill>
            <a:schemeClr val="accent2">
              <a:lumMod val="75000"/>
            </a:schemeClr>
          </a:solidFill>
          <a:ln>
            <a:solidFill>
              <a:schemeClr val="accent2">
                <a:lumMod val="75000"/>
              </a:schemeClr>
            </a:solidFill>
          </a:ln>
        </p:spPr>
        <p:txBody>
          <a:bodyPr/>
          <a:lstStyle>
            <a:lvl1pPr>
              <a:defRPr b="1">
                <a:solidFill>
                  <a:schemeClr val="bg1"/>
                </a:solidFill>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1213801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5D1BA6-332A-4BDD-A679-E8F51AFB79C9}"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1403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D29F45-963D-4A9D-AC9F-2395C4592ACF}"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5959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6A54F2-7D58-41C1-8FD0-2FEE8158BDC3}" type="datetime1">
              <a:rPr lang="en-US" smtClean="0">
                <a:solidFill>
                  <a:prstClr val="black">
                    <a:tint val="75000"/>
                  </a:prstClr>
                </a:solidFill>
              </a:rPr>
              <a:t>7/16/2025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9931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5E012-D8A6-41FA-8A14-DBF4C2CCC653}" type="datetime1">
              <a:rPr lang="en-US" smtClean="0">
                <a:solidFill>
                  <a:prstClr val="black">
                    <a:tint val="75000"/>
                  </a:prstClr>
                </a:solidFill>
              </a:rPr>
              <a:t>7/16/2025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3593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0200"/>
          </a:xfrm>
          <a:prstGeom prst="downArrowCallou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scene3d>
            <a:camera prst="orthographicFront"/>
            <a:lightRig rig="threePt" dir="t"/>
          </a:scene3d>
          <a:sp3d>
            <a:bevelT prst="convex"/>
          </a:sp3d>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556792"/>
            <a:ext cx="8229600" cy="4886003"/>
          </a:xfrm>
        </p:spPr>
        <p:txBody>
          <a:bodyPr/>
          <a:lstStyle>
            <a:lvl1pPr marL="342900" indent="-342900">
              <a:buClr>
                <a:schemeClr val="accent6">
                  <a:lumMod val="50000"/>
                </a:schemeClr>
              </a:buClr>
              <a:buFont typeface="Wingdings" panose="05000000000000000000" pitchFamily="2" charset="2"/>
              <a:buChar char="v"/>
              <a:defRPr sz="3000" baseline="0">
                <a:solidFill>
                  <a:schemeClr val="tx1"/>
                </a:solidFill>
              </a:defRPr>
            </a:lvl1pPr>
            <a:lvl2pPr marL="742950" indent="-285750">
              <a:buClr>
                <a:schemeClr val="accent6">
                  <a:lumMod val="50000"/>
                </a:schemeClr>
              </a:buClr>
              <a:buFont typeface="Wingdings" panose="05000000000000000000" pitchFamily="2" charset="2"/>
              <a:buChar char="Ø"/>
              <a:defRPr>
                <a:solidFill>
                  <a:schemeClr val="tx1"/>
                </a:solidFill>
              </a:defRPr>
            </a:lvl2pPr>
            <a:lvl3pPr marL="1143000" indent="-228600">
              <a:buClr>
                <a:schemeClr val="accent6">
                  <a:lumMod val="50000"/>
                </a:schemeClr>
              </a:buClr>
              <a:buFont typeface="Wingdings" panose="05000000000000000000" pitchFamily="2" charset="2"/>
              <a:buChar char="§"/>
              <a:defRPr>
                <a:solidFill>
                  <a:schemeClr val="tx1"/>
                </a:solidFill>
              </a:defRPr>
            </a:lvl3pPr>
            <a:lvl4pPr marL="1600200" indent="-228600">
              <a:buClr>
                <a:schemeClr val="accent6">
                  <a:lumMod val="50000"/>
                </a:schemeClr>
              </a:buClr>
              <a:buFont typeface="Courier New" panose="02070309020205020404" pitchFamily="49" charset="0"/>
              <a:buChar char="o"/>
              <a:defRPr>
                <a:solidFill>
                  <a:schemeClr val="tx1"/>
                </a:solidFill>
              </a:defRPr>
            </a:lvl4pPr>
            <a:lvl5pPr>
              <a:buClr>
                <a:schemeClr val="accent6">
                  <a:lumMod val="50000"/>
                </a:schemeClr>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686800" y="6490060"/>
            <a:ext cx="370384" cy="278680"/>
          </a:xfrm>
          <a:solidFill>
            <a:schemeClr val="accent2">
              <a:lumMod val="75000"/>
            </a:schemeClr>
          </a:solidFill>
          <a:ln>
            <a:solidFill>
              <a:schemeClr val="accent2">
                <a:lumMod val="75000"/>
              </a:schemeClr>
            </a:solidFill>
          </a:ln>
        </p:spPr>
        <p:txBody>
          <a:bodyPr/>
          <a:lstStyle>
            <a:lvl1pPr>
              <a:defRPr b="1">
                <a:solidFill>
                  <a:schemeClr val="bg1"/>
                </a:solidFill>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1372472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2E5DBA-8E4C-4088-844D-390D33FDF1F1}" type="datetime1">
              <a:rPr lang="en-US" smtClean="0">
                <a:solidFill>
                  <a:prstClr val="black">
                    <a:tint val="75000"/>
                  </a:prstClr>
                </a:solidFill>
              </a:rPr>
              <a:t>7/16/2025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37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F55567-03A3-4D97-A573-1F0F389F1B32}"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641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0422D0-D181-488E-82A5-BA7522314896}"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7008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2EEA3-F6FE-4F10-8CCB-86F9562E99F8}"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32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932765-CD5B-4DAE-99BF-A84129984EC9}"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695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49CC2D-80AA-4593-8164-C32DC5ED488C}"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20154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a:prstGeom prst="downArrowCallout">
            <a:avLst/>
          </a:prstGeom>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556792"/>
            <a:ext cx="8229600" cy="4886003"/>
          </a:xfrm>
        </p:spPr>
        <p:txBody>
          <a:bodyPr/>
          <a:lstStyle>
            <a:lvl1pPr>
              <a:defRPr sz="3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F4C272-2415-45F0-BF8A-E96134A9A019}"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3A418FE5-DD4F-4C73-8C40-94976C72EEE4}"/>
              </a:ext>
            </a:extLst>
          </p:cNvPr>
          <p:cNvSpPr>
            <a:spLocks noGrp="1"/>
          </p:cNvSpPr>
          <p:nvPr>
            <p:ph type="sldNum" sz="quarter" idx="12"/>
          </p:nvPr>
        </p:nvSpPr>
        <p:spPr>
          <a:xfrm>
            <a:off x="8686800" y="6490060"/>
            <a:ext cx="370384" cy="278680"/>
          </a:xfrm>
          <a:solidFill>
            <a:schemeClr val="accent2">
              <a:lumMod val="75000"/>
            </a:schemeClr>
          </a:solidFill>
          <a:ln>
            <a:solidFill>
              <a:schemeClr val="accent2">
                <a:lumMod val="75000"/>
              </a:schemeClr>
            </a:solidFill>
          </a:ln>
        </p:spPr>
        <p:txBody>
          <a:bodyPr/>
          <a:lstStyle>
            <a:lvl1pPr>
              <a:defRPr b="1">
                <a:solidFill>
                  <a:schemeClr val="bg1"/>
                </a:solidFill>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2594889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E4C013-F5B4-4E56-B9E1-E26C7F75AE46}"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713138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02808C-67AC-479C-A595-AA406331CB5B}"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430251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3B5B6B-8B53-4806-98D5-34604257306C}" type="datetime1">
              <a:rPr lang="en-US" smtClean="0"/>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84820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4ED59DE1-66B1-4F21-8710-A8982C9E9CEB}" type="datetime1">
              <a:rPr lang="en-US" smtClean="0"/>
              <a:t>7/16/2025</a:t>
            </a:fld>
            <a:endParaRPr lang="en-ZA" dirty="0"/>
          </a:p>
        </p:txBody>
      </p:sp>
      <p:sp>
        <p:nvSpPr>
          <p:cNvPr id="5" name="Footer Placeholder 4"/>
          <p:cNvSpPr>
            <a:spLocks noGrp="1"/>
          </p:cNvSpPr>
          <p:nvPr>
            <p:ph type="ftr" sz="quarter" idx="11"/>
          </p:nvPr>
        </p:nvSpPr>
        <p:spPr/>
        <p:txBody>
          <a:bodyPr/>
          <a:lstStyle/>
          <a:p>
            <a:pPr>
              <a:defRPr/>
            </a:pPr>
            <a:endParaRPr lang="en-ZA"/>
          </a:p>
        </p:txBody>
      </p:sp>
      <p:sp>
        <p:nvSpPr>
          <p:cNvPr id="6" name="Slide Number Placeholder 5"/>
          <p:cNvSpPr>
            <a:spLocks noGrp="1"/>
          </p:cNvSpPr>
          <p:nvPr>
            <p:ph type="sldNum" sz="quarter" idx="12"/>
          </p:nvPr>
        </p:nvSpPr>
        <p:spPr/>
        <p:txBody>
          <a:bodyPr/>
          <a:lstStyle/>
          <a:p>
            <a:pPr>
              <a:defRPr/>
            </a:pPr>
            <a:fld id="{50D94DD6-D3DA-4E38-A042-454A034456E2}" type="slidenum">
              <a:rPr lang="en-ZA" smtClean="0"/>
              <a:pPr>
                <a:defRPr/>
              </a:pPr>
              <a:t>‹#›</a:t>
            </a:fld>
            <a:endParaRPr lang="en-ZA" dirty="0"/>
          </a:p>
        </p:txBody>
      </p:sp>
    </p:spTree>
    <p:extLst>
      <p:ext uri="{BB962C8B-B14F-4D97-AF65-F5344CB8AC3E}">
        <p14:creationId xmlns:p14="http://schemas.microsoft.com/office/powerpoint/2010/main" val="14972585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239AE9-B054-4AED-9487-13C9C18F25DB}" type="datetime1">
              <a:rPr lang="en-US" smtClean="0"/>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49183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872E5-F6FA-4325-93D1-1131681CE9C7}" type="datetime1">
              <a:rPr lang="en-US" smtClean="0"/>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0959064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DEA16C-4AA1-41A1-899F-120FB36FEEB6}"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527777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2A9153-92E9-4B94-AAB1-347709E5B7F7}"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4363925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8073B-12B0-472B-BB7E-730081CC4D78}"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4254327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99BC4D-FB5A-48EC-80B6-777CEDF3D785}"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35303309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lleted Slide 1 ">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5059363"/>
          </a:xfrm>
        </p:spPr>
        <p:txBody>
          <a:bodyPr>
            <a:normAutofit/>
          </a:bodyPr>
          <a:lstStyle>
            <a:lvl1pPr>
              <a:buFont typeface="Wingdings" pitchFamily="2" charset="2"/>
              <a:buChar char="§"/>
              <a:defRPr sz="2400" baseline="0">
                <a:solidFill>
                  <a:srgbClr val="0070C0"/>
                </a:solidFill>
              </a:defRPr>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838200" y="1001614"/>
            <a:ext cx="7848600" cy="411162"/>
          </a:xfrm>
        </p:spPr>
        <p:txBody>
          <a:bodyPr>
            <a:noAutofit/>
          </a:bodyPr>
          <a:lstStyle>
            <a:lvl1pPr>
              <a:defRPr sz="4000" b="1" i="0" baseline="0">
                <a:solidFill>
                  <a:srgbClr val="C00000"/>
                </a:solidFill>
              </a:defRPr>
            </a:lvl1pPr>
          </a:lstStyle>
          <a:p>
            <a:r>
              <a:rPr lang="en-US"/>
              <a:t>Click to edit Master title style</a:t>
            </a:r>
            <a:endParaRPr lang="en-US" dirty="0"/>
          </a:p>
        </p:txBody>
      </p:sp>
      <p:sp>
        <p:nvSpPr>
          <p:cNvPr id="5" name="Slide Number Placeholder 5">
            <a:extLst>
              <a:ext uri="{FF2B5EF4-FFF2-40B4-BE49-F238E27FC236}">
                <a16:creationId xmlns:a16="http://schemas.microsoft.com/office/drawing/2014/main" id="{823B3AF2-1489-4043-9B36-C4197F1D92D0}"/>
              </a:ext>
            </a:extLst>
          </p:cNvPr>
          <p:cNvSpPr>
            <a:spLocks noGrp="1"/>
          </p:cNvSpPr>
          <p:nvPr>
            <p:ph type="sldNum" sz="quarter" idx="12"/>
          </p:nvPr>
        </p:nvSpPr>
        <p:spPr>
          <a:xfrm>
            <a:off x="8686800" y="6490060"/>
            <a:ext cx="370384" cy="278680"/>
          </a:xfrm>
          <a:solidFill>
            <a:schemeClr val="accent2">
              <a:lumMod val="75000"/>
            </a:schemeClr>
          </a:solidFill>
          <a:ln>
            <a:solidFill>
              <a:schemeClr val="accent2">
                <a:lumMod val="75000"/>
              </a:schemeClr>
            </a:solidFill>
          </a:ln>
        </p:spPr>
        <p:txBody>
          <a:bodyPr/>
          <a:lstStyle>
            <a:lvl1pPr>
              <a:defRPr b="1">
                <a:solidFill>
                  <a:schemeClr val="bg1"/>
                </a:solidFill>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49836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97218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Divider Option 1">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109" y="307397"/>
            <a:ext cx="1592580" cy="360426"/>
          </a:xfrm>
          <a:prstGeom prst="rect">
            <a:avLst/>
          </a:prstGeom>
        </p:spPr>
      </p:pic>
      <p:sp>
        <p:nvSpPr>
          <p:cNvPr id="3" name="Text Placeholder 2"/>
          <p:cNvSpPr>
            <a:spLocks noGrp="1"/>
          </p:cNvSpPr>
          <p:nvPr>
            <p:ph type="body" sz="quarter" idx="10" hasCustomPrompt="1"/>
          </p:nvPr>
        </p:nvSpPr>
        <p:spPr>
          <a:xfrm>
            <a:off x="3650456" y="4225703"/>
            <a:ext cx="1843088" cy="657225"/>
          </a:xfrm>
        </p:spPr>
        <p:txBody>
          <a:bodyPr>
            <a:normAutofit/>
          </a:bodyPr>
          <a:lstStyle>
            <a:lvl1pPr marL="0" indent="0" algn="ctr">
              <a:buNone/>
              <a:defRPr sz="1800" b="0" i="0">
                <a:solidFill>
                  <a:schemeClr val="bg1"/>
                </a:solidFill>
                <a:latin typeface="Open Sans" charset="0"/>
                <a:ea typeface="Open Sans" charset="0"/>
                <a:cs typeface="Open Sans" charset="0"/>
              </a:defRPr>
            </a:lvl1pPr>
          </a:lstStyle>
          <a:p>
            <a:pPr lvl="0"/>
            <a:r>
              <a:rPr lang="en-US" dirty="0"/>
              <a:t>Date Here</a:t>
            </a:r>
          </a:p>
        </p:txBody>
      </p:sp>
      <p:sp>
        <p:nvSpPr>
          <p:cNvPr id="6" name="Text Placeholder 5"/>
          <p:cNvSpPr>
            <a:spLocks noGrp="1"/>
          </p:cNvSpPr>
          <p:nvPr>
            <p:ph type="body" sz="quarter" idx="11" hasCustomPrompt="1"/>
          </p:nvPr>
        </p:nvSpPr>
        <p:spPr>
          <a:xfrm>
            <a:off x="955931" y="2275311"/>
            <a:ext cx="7232139" cy="1549400"/>
          </a:xfrm>
        </p:spPr>
        <p:txBody>
          <a:bodyPr anchor="b" anchorCtr="0">
            <a:normAutofit/>
          </a:bodyPr>
          <a:lstStyle>
            <a:lvl1pPr marL="0" indent="0" algn="ctr">
              <a:buNone/>
              <a:defRPr sz="3200" b="0" i="0">
                <a:solidFill>
                  <a:schemeClr val="bg1"/>
                </a:solidFill>
                <a:latin typeface="Open Sans" charset="0"/>
                <a:ea typeface="Open Sans" charset="0"/>
                <a:cs typeface="Open Sans"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Click Here To Edit Headline</a:t>
            </a:r>
          </a:p>
        </p:txBody>
      </p:sp>
      <p:sp>
        <p:nvSpPr>
          <p:cNvPr id="4" name="Text Placeholder 3"/>
          <p:cNvSpPr>
            <a:spLocks noGrp="1"/>
          </p:cNvSpPr>
          <p:nvPr>
            <p:ph type="body" sz="quarter" idx="12"/>
          </p:nvPr>
        </p:nvSpPr>
        <p:spPr>
          <a:xfrm>
            <a:off x="2151063" y="1277938"/>
            <a:ext cx="4914900" cy="1652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341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Edit Master text styles</a:t>
            </a:r>
          </a:p>
        </p:txBody>
      </p:sp>
      <p:sp>
        <p:nvSpPr>
          <p:cNvPr id="12" name="Text Placeholder 11"/>
          <p:cNvSpPr>
            <a:spLocks noGrp="1"/>
          </p:cNvSpPr>
          <p:nvPr>
            <p:ph type="body" sz="quarter" idx="17"/>
          </p:nvPr>
        </p:nvSpPr>
        <p:spPr>
          <a:xfrm>
            <a:off x="557683" y="1638300"/>
            <a:ext cx="8033657" cy="4394200"/>
          </a:xfrm>
        </p:spPr>
        <p:txBody>
          <a:bodyPr>
            <a:normAutofit/>
          </a:bodyPr>
          <a:lstStyle>
            <a:lvl1pPr marL="0" indent="0">
              <a:buNone/>
              <a:defRPr sz="1600"/>
            </a:lvl1pPr>
            <a:lvl2pPr>
              <a:defRPr sz="1600"/>
            </a:lvl2pPr>
            <a:lvl3pPr marL="857250" indent="-171450">
              <a:buFontTx/>
              <a:buChar cha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
        <p:nvSpPr>
          <p:cNvPr id="7" name="Footer Placeholder 4">
            <a:extLst>
              <a:ext uri="{FF2B5EF4-FFF2-40B4-BE49-F238E27FC236}">
                <a16:creationId xmlns:a16="http://schemas.microsoft.com/office/drawing/2014/main" id="{716DA138-5F35-4F72-91E4-C091D1FA0C9B}"/>
              </a:ext>
            </a:extLst>
          </p:cNvPr>
          <p:cNvSpPr>
            <a:spLocks noGrp="1"/>
          </p:cNvSpPr>
          <p:nvPr>
            <p:ph type="ftr" sz="quarter" idx="11"/>
          </p:nvPr>
        </p:nvSpPr>
        <p:spPr>
          <a:xfrm>
            <a:off x="628650" y="6156519"/>
            <a:ext cx="7886700" cy="365125"/>
          </a:xfrm>
        </p:spPr>
        <p:txBody>
          <a:bodyPr/>
          <a:lstStyle>
            <a:lvl1pPr>
              <a:defRPr sz="1000"/>
            </a:lvl1pPr>
          </a:lstStyle>
          <a:p>
            <a:endParaRPr lang="en-US"/>
          </a:p>
        </p:txBody>
      </p:sp>
    </p:spTree>
    <p:extLst>
      <p:ext uri="{BB962C8B-B14F-4D97-AF65-F5344CB8AC3E}">
        <p14:creationId xmlns:p14="http://schemas.microsoft.com/office/powerpoint/2010/main" val="326557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0FF32B-E368-43FA-A40D-32A2A7207A12}" type="datetime1">
              <a:rPr lang="en-US" smtClean="0"/>
              <a:t>7/16/2025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271272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5" name="Text Placeholder 5"/>
          <p:cNvSpPr>
            <a:spLocks noGrp="1"/>
          </p:cNvSpPr>
          <p:nvPr>
            <p:ph type="body" sz="quarter" idx="13" hasCustomPrompt="1"/>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
        <p:nvSpPr>
          <p:cNvPr id="2" name="TextBox 1"/>
          <p:cNvSpPr txBox="1"/>
          <p:nvPr/>
        </p:nvSpPr>
        <p:spPr>
          <a:xfrm>
            <a:off x="-872836" y="2348346"/>
            <a:ext cx="748145" cy="405246"/>
          </a:xfrm>
          <a:prstGeom prst="rect">
            <a:avLst/>
          </a:prstGeom>
          <a:noFill/>
          <a:effectLst>
            <a:outerShdw dist="12700" dir="5400000" algn="t" rotWithShape="0">
              <a:schemeClr val="tx1"/>
            </a:outerShdw>
          </a:effectLst>
        </p:spPr>
        <p:txBody>
          <a:bodyPr wrap="square" lIns="0" tIns="0" rIns="0" rtlCol="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497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68304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and Content_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04" y="225746"/>
            <a:ext cx="1048916" cy="316515"/>
          </a:xfrm>
          <a:prstGeom prst="rect">
            <a:avLst/>
          </a:prstGeom>
        </p:spPr>
      </p:pic>
      <p:sp>
        <p:nvSpPr>
          <p:cNvPr id="7"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sp>
        <p:nvSpPr>
          <p:cNvPr id="4" name="Text Placeholder 3"/>
          <p:cNvSpPr>
            <a:spLocks noGrp="1"/>
          </p:cNvSpPr>
          <p:nvPr>
            <p:ph type="body" sz="quarter" idx="15"/>
          </p:nvPr>
        </p:nvSpPr>
        <p:spPr>
          <a:xfrm>
            <a:off x="557682" y="2202774"/>
            <a:ext cx="3813351"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5"/>
          <p:cNvSpPr>
            <a:spLocks noGrp="1"/>
          </p:cNvSpPr>
          <p:nvPr>
            <p:ph type="body" sz="quarter" idx="13" hasCustomPrompt="1"/>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sp>
        <p:nvSpPr>
          <p:cNvPr id="14" name="Text Placeholder 3"/>
          <p:cNvSpPr>
            <a:spLocks noGrp="1"/>
          </p:cNvSpPr>
          <p:nvPr>
            <p:ph type="body" sz="quarter" idx="18"/>
          </p:nvPr>
        </p:nvSpPr>
        <p:spPr>
          <a:xfrm>
            <a:off x="4777988" y="2202774"/>
            <a:ext cx="3813351"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
          </p:nvPr>
        </p:nvSpPr>
        <p:spPr>
          <a:xfrm>
            <a:off x="557682" y="1609792"/>
            <a:ext cx="3813351"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12" name="Content Placeholder 2"/>
          <p:cNvSpPr>
            <a:spLocks noGrp="1"/>
          </p:cNvSpPr>
          <p:nvPr>
            <p:ph idx="20"/>
          </p:nvPr>
        </p:nvSpPr>
        <p:spPr>
          <a:xfrm>
            <a:off x="4777988" y="1609792"/>
            <a:ext cx="3813351"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2632937076"/>
      </p:ext>
    </p:extLst>
  </p:cSld>
  <p:clrMapOvr>
    <a:masterClrMapping/>
  </p:clrMapOvr>
  <p:extLst mod="1">
    <p:ext uri="{DCECCB84-F9BA-43D5-87BE-67443E8EF086}">
      <p15:sldGuideLst xmlns:p15="http://schemas.microsoft.com/office/powerpoint/2012/main">
        <p15:guide id="1" orient="horz" pos="936">
          <p15:clr>
            <a:srgbClr val="FBAE40"/>
          </p15:clr>
        </p15:guide>
        <p15:guide id="2" pos="396">
          <p15:clr>
            <a:srgbClr val="FBAE40"/>
          </p15:clr>
        </p15:guide>
        <p15:guide id="3" orient="horz" pos="312">
          <p15:clr>
            <a:srgbClr val="FBAE40"/>
          </p15:clr>
        </p15:guide>
        <p15:guide id="4" orient="horz" pos="17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Title and Content_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04" y="225746"/>
            <a:ext cx="1048916" cy="316515"/>
          </a:xfrm>
          <a:prstGeom prst="rect">
            <a:avLst/>
          </a:prstGeom>
        </p:spPr>
      </p:pic>
      <p:sp>
        <p:nvSpPr>
          <p:cNvPr id="7"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sp>
        <p:nvSpPr>
          <p:cNvPr id="4" name="Text Placeholder 3"/>
          <p:cNvSpPr>
            <a:spLocks noGrp="1"/>
          </p:cNvSpPr>
          <p:nvPr>
            <p:ph type="body" sz="quarter" idx="15"/>
          </p:nvPr>
        </p:nvSpPr>
        <p:spPr>
          <a:xfrm>
            <a:off x="557682"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5"/>
          <p:cNvSpPr>
            <a:spLocks noGrp="1"/>
          </p:cNvSpPr>
          <p:nvPr>
            <p:ph type="body" sz="quarter" idx="13" hasCustomPrompt="1"/>
          </p:nvPr>
        </p:nvSpPr>
        <p:spPr>
          <a:xfrm>
            <a:off x="555172"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sp>
        <p:nvSpPr>
          <p:cNvPr id="16" name="Text Placeholder 3"/>
          <p:cNvSpPr>
            <a:spLocks noGrp="1"/>
          </p:cNvSpPr>
          <p:nvPr>
            <p:ph type="body" sz="quarter" idx="18"/>
          </p:nvPr>
        </p:nvSpPr>
        <p:spPr>
          <a:xfrm>
            <a:off x="3334349"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quarter" idx="20"/>
          </p:nvPr>
        </p:nvSpPr>
        <p:spPr>
          <a:xfrm>
            <a:off x="6116038"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idx="1"/>
          </p:nvPr>
        </p:nvSpPr>
        <p:spPr>
          <a:xfrm>
            <a:off x="557682"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19" name="Content Placeholder 2"/>
          <p:cNvSpPr>
            <a:spLocks noGrp="1"/>
          </p:cNvSpPr>
          <p:nvPr>
            <p:ph idx="22"/>
          </p:nvPr>
        </p:nvSpPr>
        <p:spPr>
          <a:xfrm>
            <a:off x="3334349"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23" name="Content Placeholder 2"/>
          <p:cNvSpPr>
            <a:spLocks noGrp="1"/>
          </p:cNvSpPr>
          <p:nvPr>
            <p:ph idx="23"/>
          </p:nvPr>
        </p:nvSpPr>
        <p:spPr>
          <a:xfrm>
            <a:off x="6109465"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2244771143"/>
      </p:ext>
    </p:extLst>
  </p:cSld>
  <p:clrMapOvr>
    <a:masterClrMapping/>
  </p:clrMapOvr>
  <p:extLst mod="1">
    <p:ext uri="{DCECCB84-F9BA-43D5-87BE-67443E8EF086}">
      <p15:sldGuideLst xmlns:p15="http://schemas.microsoft.com/office/powerpoint/2012/main">
        <p15:guide id="1" orient="horz" pos="936">
          <p15:clr>
            <a:srgbClr val="FBAE40"/>
          </p15:clr>
        </p15:guide>
        <p15:guide id="2" pos="396">
          <p15:clr>
            <a:srgbClr val="FBAE40"/>
          </p15:clr>
        </p15:guide>
        <p15:guide id="3" orient="horz" pos="312">
          <p15:clr>
            <a:srgbClr val="FBAE40"/>
          </p15:clr>
        </p15:guide>
        <p15:guide id="4" orient="horz" pos="17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18"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655497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A5D6-B081-4DEA-AFA6-7CE8497C3BFA}"/>
              </a:ext>
            </a:extLst>
          </p:cNvPr>
          <p:cNvSpPr>
            <a:spLocks noGrp="1"/>
          </p:cNvSpPr>
          <p:nvPr>
            <p:ph type="ctrTitle"/>
          </p:nvPr>
        </p:nvSpPr>
        <p:spPr>
          <a:xfrm>
            <a:off x="1143000" y="1122363"/>
            <a:ext cx="6858000" cy="2387600"/>
          </a:xfrm>
        </p:spPr>
        <p:txBody>
          <a:bodyPr anchor="b"/>
          <a:lstStyle>
            <a:lvl1pPr algn="ctr">
              <a:defRPr sz="4500" b="1">
                <a:latin typeface="Modern No. 20" panose="020707040705050203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900ECD3-241C-498C-AE8A-C369AAB146EA}"/>
              </a:ext>
            </a:extLst>
          </p:cNvPr>
          <p:cNvSpPr>
            <a:spLocks noGrp="1"/>
          </p:cNvSpPr>
          <p:nvPr>
            <p:ph type="subTitle" idx="1"/>
          </p:nvPr>
        </p:nvSpPr>
        <p:spPr>
          <a:xfrm>
            <a:off x="1143000" y="3602038"/>
            <a:ext cx="6858000" cy="1655762"/>
          </a:xfrm>
        </p:spPr>
        <p:txBody>
          <a:bodyPr>
            <a:normAutofit/>
          </a:bodyPr>
          <a:lstStyle>
            <a:lvl1pPr marL="0" indent="0" algn="ctr">
              <a:buNone/>
              <a:defRPr sz="2000">
                <a:effectLst>
                  <a:outerShdw blurRad="38100" dist="38100" dir="2700000" algn="tl">
                    <a:srgbClr val="000000">
                      <a:alpha val="43137"/>
                    </a:srgbClr>
                  </a:outerShdw>
                </a:effectLst>
                <a:latin typeface="Maiandra GD" panose="020E0502030308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D44DE4E-2EA8-4FEC-8923-3AF317539A51}"/>
              </a:ext>
            </a:extLst>
          </p:cNvPr>
          <p:cNvSpPr>
            <a:spLocks noGrp="1"/>
          </p:cNvSpPr>
          <p:nvPr>
            <p:ph type="dt" sz="half" idx="10"/>
          </p:nvPr>
        </p:nvSpPr>
        <p:spPr/>
        <p:txBody>
          <a:bodyPr/>
          <a:lstStyle/>
          <a:p>
            <a:fld id="{C65E028E-A4F6-4C8E-B8E0-E68DE2C23818}" type="datetime1">
              <a:rPr lang="en-US" smtClean="0">
                <a:solidFill>
                  <a:prstClr val="black">
                    <a:tint val="75000"/>
                  </a:prstClr>
                </a:solidFill>
              </a:rPr>
              <a:t>7/16/2025</a:t>
            </a:fld>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F036050-30CC-48E6-8A82-5CEB2AD3F03D}"/>
              </a:ext>
            </a:extLst>
          </p:cNvPr>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1607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D407BB5-FF9A-4A17-A800-50C94401DBE6}"/>
              </a:ext>
            </a:extLst>
          </p:cNvPr>
          <p:cNvSpPr txBox="1">
            <a:spLocks/>
          </p:cNvSpPr>
          <p:nvPr/>
        </p:nvSpPr>
        <p:spPr>
          <a:xfrm>
            <a:off x="628650" y="403673"/>
            <a:ext cx="7886700" cy="1325563"/>
          </a:xfrm>
          <a:prstGeom prst="downArrowCallout">
            <a:avLst/>
          </a:prstGeom>
          <a:solidFill>
            <a:srgbClr val="00007E"/>
          </a:solidFill>
          <a:ln w="6350" cap="flat" cmpd="sng" algn="ctr">
            <a:solidFill>
              <a:srgbClr val="002060"/>
            </a:solidFill>
            <a:prstDash val="solid"/>
            <a:miter lim="800000"/>
          </a:ln>
          <a:effectLst>
            <a:innerShdw blurRad="63500" dist="50800" dir="10800000">
              <a:prstClr val="black">
                <a:alpha val="50000"/>
              </a:prstClr>
            </a:innerShdw>
          </a:effectLst>
          <a:scene3d>
            <a:camera prst="orthographicFront"/>
            <a:lightRig rig="threePt" dir="t"/>
          </a:scene3d>
          <a:sp3d>
            <a:bevelT w="114300" prst="hardEdge"/>
          </a:sp3d>
        </p:spPr>
        <p:txBody>
          <a:bodyPr vert="horz" lIns="91440" tIns="45720" rIns="91440" bIns="45720" rtlCol="0" anchor="ctr">
            <a:normAutofit fontScale="97500"/>
          </a:bodyPr>
          <a:lstStyle>
            <a:lvl1pPr algn="ctr" defTabSz="914400" rtl="0" eaLnBrk="1" latinLnBrk="0" hangingPunct="1">
              <a:spcBef>
                <a:spcPct val="0"/>
              </a:spcBef>
              <a:buNone/>
              <a:defRPr sz="3600" b="1" i="0" kern="1200" baseline="0">
                <a:solidFill>
                  <a:schemeClr val="bg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3600" b="1" i="0" u="none" strike="noStrike" kern="1200" cap="none" spc="0" normalizeH="0" baseline="0" noProof="0" dirty="0">
              <a:ln>
                <a:noFill/>
              </a:ln>
              <a:solidFill>
                <a:schemeClr val="bg1"/>
              </a:solidFill>
              <a:effectLst/>
              <a:uLnTx/>
              <a:uFillTx/>
              <a:latin typeface="Calibri"/>
              <a:ea typeface="+mj-ea"/>
              <a:cs typeface="+mj-cs"/>
            </a:endParaRPr>
          </a:p>
        </p:txBody>
      </p:sp>
      <p:sp>
        <p:nvSpPr>
          <p:cNvPr id="3" name="Content Placeholder 2">
            <a:extLst>
              <a:ext uri="{FF2B5EF4-FFF2-40B4-BE49-F238E27FC236}">
                <a16:creationId xmlns:a16="http://schemas.microsoft.com/office/drawing/2014/main" id="{36195AC9-BFC6-4E47-89AB-74CA8BB5098B}"/>
              </a:ext>
            </a:extLst>
          </p:cNvPr>
          <p:cNvSpPr>
            <a:spLocks noGrp="1"/>
          </p:cNvSpPr>
          <p:nvPr>
            <p:ph idx="1"/>
          </p:nvPr>
        </p:nvSpPr>
        <p:spPr>
          <a:xfrm>
            <a:off x="628650" y="2049462"/>
            <a:ext cx="7886700" cy="4351338"/>
          </a:xfrm>
        </p:spPr>
        <p:txBody>
          <a:bodyPr/>
          <a:lstStyle>
            <a:lvl1pPr marL="357188" indent="-357188">
              <a:buClr>
                <a:srgbClr val="0000FF"/>
              </a:buClr>
              <a:buFont typeface="Wingdings" panose="05000000000000000000" pitchFamily="2" charset="2"/>
              <a:buChar char="v"/>
              <a:defRPr sz="2200">
                <a:solidFill>
                  <a:srgbClr val="000000"/>
                </a:solidFill>
              </a:defRPr>
            </a:lvl1pPr>
            <a:lvl2pPr marL="712788" indent="-369888">
              <a:buClr>
                <a:srgbClr val="0000FF"/>
              </a:buClr>
              <a:buFont typeface="Wingdings" panose="05000000000000000000" pitchFamily="2" charset="2"/>
              <a:buChar char="Ø"/>
              <a:defRPr>
                <a:solidFill>
                  <a:srgbClr val="000000"/>
                </a:solidFill>
              </a:defRPr>
            </a:lvl2pPr>
            <a:lvl3pPr marL="895350" indent="-209550">
              <a:buClr>
                <a:srgbClr val="0000FF"/>
              </a:buClr>
              <a:buFont typeface="Wingdings" panose="05000000000000000000" pitchFamily="2" charset="2"/>
              <a:buChar char="§"/>
              <a:defRPr>
                <a:solidFill>
                  <a:srgbClr val="000000"/>
                </a:solidFill>
              </a:defRPr>
            </a:lvl3pPr>
            <a:lvl4pPr marL="1200150" indent="-171450">
              <a:buClr>
                <a:srgbClr val="0000FF"/>
              </a:buClr>
              <a:buFont typeface="Courier New" panose="02070309020205020404" pitchFamily="49" charset="0"/>
              <a:buChar char="o"/>
              <a:defRPr>
                <a:solidFill>
                  <a:srgbClr val="000000"/>
                </a:solidFill>
              </a:defRPr>
            </a:lvl4pPr>
            <a:lvl5pPr>
              <a:buClr>
                <a:srgbClr val="0000FF"/>
              </a:buCl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C470297-2C34-4E08-8FCD-4D1F28559BF6}"/>
              </a:ext>
            </a:extLst>
          </p:cNvPr>
          <p:cNvSpPr txBox="1"/>
          <p:nvPr/>
        </p:nvSpPr>
        <p:spPr>
          <a:xfrm>
            <a:off x="8458200" y="6505545"/>
            <a:ext cx="228600" cy="200055"/>
          </a:xfrm>
          <a:prstGeom prst="rect">
            <a:avLst/>
          </a:prstGeom>
          <a:noFill/>
          <a:effectLst/>
        </p:spPr>
        <p:txBody>
          <a:bodyPr wrap="square" lIns="0" tIns="0" rIns="0" rtlCol="0" anchor="b">
            <a:spAutoFit/>
          </a:bodyPr>
          <a:lstStyle/>
          <a:p>
            <a:fld id="{A4DA606C-A6DE-435A-89C9-02B08812F443}" type="slidenum">
              <a:rPr lang="en-ZA" sz="1000" smtClean="0">
                <a:solidFill>
                  <a:srgbClr val="000000"/>
                </a:solidFill>
                <a:latin typeface="Arial Nova" panose="020B0504020202020204" pitchFamily="34" charset="0"/>
                <a:ea typeface="Open Sans" panose="020B0606030504020204" pitchFamily="34" charset="0"/>
                <a:cs typeface="Open Sans" panose="020B0606030504020204" pitchFamily="34" charset="0"/>
              </a:rPr>
              <a:t>‹#›</a:t>
            </a:fld>
            <a:endParaRPr lang="en-ZA" sz="1000" dirty="0">
              <a:solidFill>
                <a:srgbClr val="000000"/>
              </a:solidFill>
              <a:latin typeface="Arial Nova" panose="020B0504020202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B4268F-3C1B-46C6-8416-CC17C6037CE6}"/>
              </a:ext>
            </a:extLst>
          </p:cNvPr>
          <p:cNvSpPr>
            <a:spLocks noGrp="1"/>
          </p:cNvSpPr>
          <p:nvPr>
            <p:ph type="title"/>
          </p:nvPr>
        </p:nvSpPr>
        <p:spPr>
          <a:xfrm>
            <a:off x="628650" y="457199"/>
            <a:ext cx="7886700" cy="685801"/>
          </a:xfrm>
        </p:spPr>
        <p:txBody>
          <a:bodyPr>
            <a:normAutofit/>
          </a:bodyPr>
          <a:lstStyle>
            <a:lvl1pPr algn="ctr">
              <a:defRPr sz="2800" b="1">
                <a:solidFill>
                  <a:schemeClr val="bg1"/>
                </a:solidFill>
                <a:latin typeface="+mj-lt"/>
              </a:defRPr>
            </a:lvl1pPr>
          </a:lstStyle>
          <a:p>
            <a:r>
              <a:rPr lang="en-US"/>
              <a:t>Click to edit Master title style</a:t>
            </a:r>
            <a:endParaRPr lang="en-US" dirty="0"/>
          </a:p>
        </p:txBody>
      </p:sp>
      <p:pic>
        <p:nvPicPr>
          <p:cNvPr id="7" name="Picture 3" descr="C:\Users\Nuraan Davids-Latief\OneDrive\Documents\UWC\Project making a difference\logos and committee pics\images.jpg">
            <a:extLst>
              <a:ext uri="{FF2B5EF4-FFF2-40B4-BE49-F238E27FC236}">
                <a16:creationId xmlns:a16="http://schemas.microsoft.com/office/drawing/2014/main" id="{20573FFA-1D69-4979-AA21-E6C41746C7D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33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FBE0D16-0037-467A-9A7D-DB239D2E43B4}" type="datetime1">
              <a:rPr kumimoji="0" lang="en-US" sz="2200" b="0" i="0" u="none" strike="noStrike" kern="1200" cap="none" spc="0" normalizeH="0" baseline="0" noProof="0" smtClean="0">
                <a:ln>
                  <a:noFill/>
                </a:ln>
                <a:solidFill>
                  <a:srgbClr val="004978"/>
                </a:solidFill>
                <a:effectLst/>
                <a:uLnTx/>
                <a:uFillTx/>
                <a:latin typeface="Times New Roman" pitchFamily="18" charset="0"/>
                <a:ea typeface="+mn-ea"/>
                <a:cs typeface="+mn-cs"/>
              </a:rPr>
              <a:t>7/16/2025</a:t>
            </a:fld>
            <a:endParaRPr kumimoji="0" lang="en-US" sz="22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154959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3" descr="C:\Users\Nuraan Davids-Latief\OneDrive\Documents\UWC\Project making a difference\logos and committee pics\imag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32656"/>
            <a:ext cx="8229600" cy="1287016"/>
          </a:xfrm>
          <a:prstGeom prst="downArrowCallout">
            <a:avLst/>
          </a:prstGeom>
          <a:solidFill>
            <a:schemeClr val="accent1">
              <a:lumMod val="75000"/>
            </a:schemeClr>
          </a:solidFill>
          <a:ln>
            <a:solidFill>
              <a:srgbClr val="002060"/>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772817"/>
            <a:ext cx="8229600" cy="4392488"/>
          </a:xfrm>
        </p:spPr>
        <p:txBody>
          <a:bodyPr/>
          <a:lstStyle>
            <a:lvl1pPr marL="342900" indent="-342900">
              <a:buClr>
                <a:schemeClr val="tx2">
                  <a:lumMod val="60000"/>
                  <a:lumOff val="40000"/>
                </a:schemeClr>
              </a:buClr>
              <a:buFont typeface="Wingdings" panose="05000000000000000000" pitchFamily="2" charset="2"/>
              <a:buChar char="v"/>
              <a:defRPr sz="3000" baseline="0">
                <a:solidFill>
                  <a:schemeClr val="tx1"/>
                </a:solidFill>
              </a:defRPr>
            </a:lvl1pPr>
            <a:lvl2pPr marL="914400" indent="-457200">
              <a:buClr>
                <a:schemeClr val="tx2">
                  <a:lumMod val="60000"/>
                  <a:lumOff val="40000"/>
                </a:schemeClr>
              </a:buClr>
              <a:buFont typeface="Wingdings" panose="05000000000000000000" pitchFamily="2" charset="2"/>
              <a:buChar char="Ø"/>
              <a:defRPr>
                <a:solidFill>
                  <a:schemeClr val="tx1"/>
                </a:solidFill>
              </a:defRPr>
            </a:lvl2pPr>
            <a:lvl3pPr marL="1143000" indent="-228600">
              <a:buClr>
                <a:schemeClr val="tx2">
                  <a:lumMod val="60000"/>
                  <a:lumOff val="40000"/>
                </a:schemeClr>
              </a:buClr>
              <a:buFont typeface="Wingdings" panose="05000000000000000000" pitchFamily="2" charset="2"/>
              <a:buChar char="§"/>
              <a:defRPr>
                <a:solidFill>
                  <a:schemeClr val="tx1"/>
                </a:solidFill>
              </a:defRPr>
            </a:lvl3pPr>
            <a:lvl4pPr marL="1600200" indent="-228600">
              <a:buClr>
                <a:schemeClr val="tx2">
                  <a:lumMod val="60000"/>
                  <a:lumOff val="40000"/>
                </a:schemeClr>
              </a:buClr>
              <a:buFont typeface="Courier New" panose="02070309020205020404" pitchFamily="49" charset="0"/>
              <a:buChar char="o"/>
              <a:defRPr>
                <a:solidFill>
                  <a:schemeClr val="tx1"/>
                </a:solidFill>
              </a:defRPr>
            </a:lvl4pPr>
            <a:lvl5pPr marL="2057400" indent="-228600">
              <a:buClr>
                <a:schemeClr val="tx2">
                  <a:lumMod val="60000"/>
                  <a:lumOff val="40000"/>
                </a:schemeClr>
              </a:buClr>
              <a:buFont typeface="Arial" panose="020B0604020202020204" pitchFamily="34" charset="0"/>
              <a:buChar cha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E08A3-AA87-4A3E-A75F-EBCC5D9F2155}"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230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4D55E1-2029-40BE-92DF-A8C64520025C}"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20959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FD1D14-A0C2-4292-99D2-AC7E585FAE53}"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165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4602D3-FB76-4D74-A8F6-F27A6B33A0AE}" type="datetime1">
              <a:rPr lang="en-US" smtClean="0"/>
              <a:t>7/16/2025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38328091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12DFC3-DB4E-480E-BEDA-2277DD295AE2}" type="datetime1">
              <a:rPr lang="en-US" smtClean="0">
                <a:solidFill>
                  <a:prstClr val="black">
                    <a:tint val="75000"/>
                  </a:prstClr>
                </a:solidFill>
              </a:rPr>
              <a:t>7/16/2025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9" name="Slide Number Placeholder 8"/>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7425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E4B48C-3345-4615-80AF-206CE42C3CE4}" type="datetime1">
              <a:rPr lang="en-US" smtClean="0">
                <a:solidFill>
                  <a:prstClr val="black">
                    <a:tint val="75000"/>
                  </a:prstClr>
                </a:solidFill>
              </a:rPr>
              <a:t>7/16/2025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5" name="Slide Number Placeholder 4"/>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2151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CA658-7C36-4836-9224-5973BBBB9C94}" type="datetime1">
              <a:rPr lang="en-US" smtClean="0">
                <a:solidFill>
                  <a:prstClr val="black">
                    <a:tint val="75000"/>
                  </a:prstClr>
                </a:solidFill>
              </a:rPr>
              <a:t>7/16/2025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4" name="Slide Number Placeholder 3"/>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334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B316DF-F99D-4D33-A7D2-1CFF0558AC7D}"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8722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136A15E-AA37-47FD-AEFD-2DBA8E2974EE}"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990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2B5A6C-C342-478E-8865-6BC57C93CDE2}"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9758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7C3205-9570-4BEA-B25A-E2309ED647AE}"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96958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CDEE8C-AB31-4DF0-9DF2-94547D1F9287}"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545967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7E1A80-128C-45A2-9F23-E4451635C2BF}"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69451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A9E513-7926-41A5-ADB8-02B81C0D6D9A}"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4159216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58D500DA-52C7-45AF-BAD7-FD5B9C665F00}" type="datetime1">
              <a:rPr lang="en-US" smtClean="0"/>
              <a:t>7/16/2025</a:t>
            </a:fld>
            <a:endParaRPr lang="en-ZA" dirty="0"/>
          </a:p>
        </p:txBody>
      </p:sp>
      <p:sp>
        <p:nvSpPr>
          <p:cNvPr id="4" name="Footer Placeholder 3"/>
          <p:cNvSpPr>
            <a:spLocks noGrp="1"/>
          </p:cNvSpPr>
          <p:nvPr>
            <p:ph type="ftr" sz="quarter" idx="11"/>
          </p:nvPr>
        </p:nvSpPr>
        <p:spPr/>
        <p:txBody>
          <a:bodyPr/>
          <a:lstStyle/>
          <a:p>
            <a:pPr>
              <a:defRPr/>
            </a:pPr>
            <a:endParaRPr lang="en-ZA"/>
          </a:p>
        </p:txBody>
      </p:sp>
      <p:sp>
        <p:nvSpPr>
          <p:cNvPr id="5" name="Slide Number Placeholder 4"/>
          <p:cNvSpPr>
            <a:spLocks noGrp="1"/>
          </p:cNvSpPr>
          <p:nvPr>
            <p:ph type="sldNum" sz="quarter" idx="12"/>
          </p:nvPr>
        </p:nvSpPr>
        <p:spPr/>
        <p:txBody>
          <a:bodyPr/>
          <a:lstStyle/>
          <a:p>
            <a:pPr>
              <a:defRPr/>
            </a:pPr>
            <a:fld id="{3BB07CEA-84B6-48B9-A026-59A7CFBB9AE2}" type="slidenum">
              <a:rPr lang="en-ZA" smtClean="0"/>
              <a:pPr>
                <a:defRPr/>
              </a:pPr>
              <a:t>‹#›</a:t>
            </a:fld>
            <a:endParaRPr lang="en-ZA" dirty="0"/>
          </a:p>
        </p:txBody>
      </p:sp>
    </p:spTree>
    <p:extLst>
      <p:ext uri="{BB962C8B-B14F-4D97-AF65-F5344CB8AC3E}">
        <p14:creationId xmlns:p14="http://schemas.microsoft.com/office/powerpoint/2010/main" val="47256805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15AB8B-9E0F-4647-B9C8-9FA9B4D16573}" type="datetime1">
              <a:rPr lang="en-US" smtClean="0"/>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2862195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D6E9E-7A3B-405C-9193-47C60881018C}" type="datetime1">
              <a:rPr lang="en-US" smtClean="0"/>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527995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391BAC-BD62-49AE-BA8F-0E35C1955AE7}" type="datetime1">
              <a:rPr lang="en-US" smtClean="0"/>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7825452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06D5B7-8CBA-4294-84D6-7F6800ED8BC2}"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41124674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A9B7E0-2B84-4235-A56C-7EDC915203D6}"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758618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827AE4-0467-4F73-9F15-2E797D929167}"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4259314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B6837-24EE-4C75-8B50-39D78992E106}"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6617829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ulleted Slide 1 ">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5059363"/>
          </a:xfrm>
        </p:spPr>
        <p:txBody>
          <a:bodyPr>
            <a:normAutofit/>
          </a:bodyPr>
          <a:lstStyle>
            <a:lvl1pPr>
              <a:buFont typeface="Wingdings" pitchFamily="2" charset="2"/>
              <a:buChar char="§"/>
              <a:defRPr sz="2400" baseline="0">
                <a:solidFill>
                  <a:srgbClr val="0070C0"/>
                </a:solidFill>
              </a:defRPr>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838200" y="1001614"/>
            <a:ext cx="7848600" cy="411162"/>
          </a:xfrm>
        </p:spPr>
        <p:txBody>
          <a:bodyPr>
            <a:noAutofit/>
          </a:bodyPr>
          <a:lstStyle>
            <a:lvl1pPr>
              <a:defRPr sz="4000" b="1" i="0" baseline="0">
                <a:solidFill>
                  <a:srgbClr val="C00000"/>
                </a:solidFill>
              </a:defRPr>
            </a:lvl1pPr>
          </a:lstStyle>
          <a:p>
            <a:r>
              <a:rPr lang="en-US"/>
              <a:t>Click to edit Master 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25604664-4EEA-405D-8DFE-100279A4401A}" type="slidenum">
              <a:rPr lang="en-US"/>
              <a:pPr>
                <a:defRPr/>
              </a:pPr>
              <a:t>‹#›</a:t>
            </a:fld>
            <a:endParaRPr lang="en-US"/>
          </a:p>
        </p:txBody>
      </p:sp>
    </p:spTree>
    <p:extLst>
      <p:ext uri="{BB962C8B-B14F-4D97-AF65-F5344CB8AC3E}">
        <p14:creationId xmlns:p14="http://schemas.microsoft.com/office/powerpoint/2010/main" val="22858637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989090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Edit Master text styles</a:t>
            </a:r>
          </a:p>
        </p:txBody>
      </p:sp>
      <p:sp>
        <p:nvSpPr>
          <p:cNvPr id="12" name="Text Placeholder 11"/>
          <p:cNvSpPr>
            <a:spLocks noGrp="1"/>
          </p:cNvSpPr>
          <p:nvPr>
            <p:ph type="body" sz="quarter" idx="17"/>
          </p:nvPr>
        </p:nvSpPr>
        <p:spPr>
          <a:xfrm>
            <a:off x="557683" y="1638300"/>
            <a:ext cx="8033657" cy="4394200"/>
          </a:xfrm>
        </p:spPr>
        <p:txBody>
          <a:bodyPr>
            <a:normAutofit/>
          </a:bodyPr>
          <a:lstStyle>
            <a:lvl1pPr marL="0" indent="0">
              <a:buNone/>
              <a:defRPr sz="1600"/>
            </a:lvl1pPr>
            <a:lvl2pPr>
              <a:defRPr sz="1600"/>
            </a:lvl2pPr>
            <a:lvl3pPr marL="857250" indent="-171450">
              <a:buFontTx/>
              <a:buChar cha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
        <p:nvSpPr>
          <p:cNvPr id="7" name="Footer Placeholder 4">
            <a:extLst>
              <a:ext uri="{FF2B5EF4-FFF2-40B4-BE49-F238E27FC236}">
                <a16:creationId xmlns:a16="http://schemas.microsoft.com/office/drawing/2014/main" id="{716DA138-5F35-4F72-91E4-C091D1FA0C9B}"/>
              </a:ext>
            </a:extLst>
          </p:cNvPr>
          <p:cNvSpPr>
            <a:spLocks noGrp="1"/>
          </p:cNvSpPr>
          <p:nvPr>
            <p:ph type="ftr" sz="quarter" idx="11"/>
          </p:nvPr>
        </p:nvSpPr>
        <p:spPr>
          <a:xfrm>
            <a:off x="628650" y="6156519"/>
            <a:ext cx="7886700" cy="365125"/>
          </a:xfrm>
        </p:spPr>
        <p:txBody>
          <a:bodyPr/>
          <a:lstStyle>
            <a:lvl1pPr>
              <a:defRPr sz="1000"/>
            </a:lvl1pPr>
          </a:lstStyle>
          <a:p>
            <a:endParaRPr lang="en-US"/>
          </a:p>
        </p:txBody>
      </p:sp>
    </p:spTree>
    <p:extLst>
      <p:ext uri="{BB962C8B-B14F-4D97-AF65-F5344CB8AC3E}">
        <p14:creationId xmlns:p14="http://schemas.microsoft.com/office/powerpoint/2010/main" val="233792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9BFB077-1561-427A-8F0E-D1B07A5E1463}" type="datetime1">
              <a:rPr lang="en-US" smtClean="0"/>
              <a:t>7/16/2025</a:t>
            </a:fld>
            <a:endParaRPr lang="en-ZA" dirty="0"/>
          </a:p>
        </p:txBody>
      </p:sp>
      <p:sp>
        <p:nvSpPr>
          <p:cNvPr id="3" name="Footer Placeholder 2"/>
          <p:cNvSpPr>
            <a:spLocks noGrp="1"/>
          </p:cNvSpPr>
          <p:nvPr>
            <p:ph type="ftr" sz="quarter" idx="11"/>
          </p:nvPr>
        </p:nvSpPr>
        <p:spPr/>
        <p:txBody>
          <a:bodyPr/>
          <a:lstStyle/>
          <a:p>
            <a:pPr>
              <a:defRPr/>
            </a:pPr>
            <a:endParaRPr lang="en-ZA"/>
          </a:p>
        </p:txBody>
      </p:sp>
      <p:sp>
        <p:nvSpPr>
          <p:cNvPr id="4" name="Slide Number Placeholder 3"/>
          <p:cNvSpPr>
            <a:spLocks noGrp="1"/>
          </p:cNvSpPr>
          <p:nvPr>
            <p:ph type="sldNum" sz="quarter" idx="12"/>
          </p:nvPr>
        </p:nvSpPr>
        <p:spPr/>
        <p:txBody>
          <a:bodyPr/>
          <a:lstStyle/>
          <a:p>
            <a:pPr>
              <a:defRPr/>
            </a:pPr>
            <a:fld id="{436606CE-39EE-4544-BA6D-F2DF34F87001}" type="slidenum">
              <a:rPr lang="en-ZA" smtClean="0"/>
              <a:pPr>
                <a:defRPr/>
              </a:pPr>
              <a:t>‹#›</a:t>
            </a:fld>
            <a:endParaRPr lang="en-ZA" dirty="0"/>
          </a:p>
        </p:txBody>
      </p:sp>
    </p:spTree>
    <p:extLst>
      <p:ext uri="{BB962C8B-B14F-4D97-AF65-F5344CB8AC3E}">
        <p14:creationId xmlns:p14="http://schemas.microsoft.com/office/powerpoint/2010/main" val="4100606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Divider Option 1">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109" y="307397"/>
            <a:ext cx="1592580" cy="360426"/>
          </a:xfrm>
          <a:prstGeom prst="rect">
            <a:avLst/>
          </a:prstGeom>
        </p:spPr>
      </p:pic>
      <p:sp>
        <p:nvSpPr>
          <p:cNvPr id="3" name="Text Placeholder 2"/>
          <p:cNvSpPr>
            <a:spLocks noGrp="1"/>
          </p:cNvSpPr>
          <p:nvPr>
            <p:ph type="body" sz="quarter" idx="10" hasCustomPrompt="1"/>
          </p:nvPr>
        </p:nvSpPr>
        <p:spPr>
          <a:xfrm>
            <a:off x="3650456" y="4225703"/>
            <a:ext cx="1843088" cy="657225"/>
          </a:xfrm>
        </p:spPr>
        <p:txBody>
          <a:bodyPr>
            <a:normAutofit/>
          </a:bodyPr>
          <a:lstStyle>
            <a:lvl1pPr marL="0" indent="0" algn="ctr">
              <a:buNone/>
              <a:defRPr sz="1800" b="0" i="0">
                <a:solidFill>
                  <a:schemeClr val="bg1"/>
                </a:solidFill>
                <a:latin typeface="Open Sans" charset="0"/>
                <a:ea typeface="Open Sans" charset="0"/>
                <a:cs typeface="Open Sans" charset="0"/>
              </a:defRPr>
            </a:lvl1pPr>
          </a:lstStyle>
          <a:p>
            <a:pPr lvl="0"/>
            <a:r>
              <a:rPr lang="en-US" dirty="0"/>
              <a:t>Date Here</a:t>
            </a:r>
          </a:p>
        </p:txBody>
      </p:sp>
      <p:sp>
        <p:nvSpPr>
          <p:cNvPr id="6" name="Text Placeholder 5"/>
          <p:cNvSpPr>
            <a:spLocks noGrp="1"/>
          </p:cNvSpPr>
          <p:nvPr>
            <p:ph type="body" sz="quarter" idx="11" hasCustomPrompt="1"/>
          </p:nvPr>
        </p:nvSpPr>
        <p:spPr>
          <a:xfrm>
            <a:off x="955931" y="2275311"/>
            <a:ext cx="7232139" cy="1549400"/>
          </a:xfrm>
        </p:spPr>
        <p:txBody>
          <a:bodyPr anchor="b" anchorCtr="0">
            <a:normAutofit/>
          </a:bodyPr>
          <a:lstStyle>
            <a:lvl1pPr marL="0" indent="0" algn="ctr">
              <a:buNone/>
              <a:defRPr sz="3200" b="0" i="0">
                <a:solidFill>
                  <a:schemeClr val="bg1"/>
                </a:solidFill>
                <a:latin typeface="Open Sans" charset="0"/>
                <a:ea typeface="Open Sans" charset="0"/>
                <a:cs typeface="Open Sans"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Click Here To Edit Headline</a:t>
            </a:r>
          </a:p>
        </p:txBody>
      </p:sp>
      <p:sp>
        <p:nvSpPr>
          <p:cNvPr id="4" name="Text Placeholder 3"/>
          <p:cNvSpPr>
            <a:spLocks noGrp="1"/>
          </p:cNvSpPr>
          <p:nvPr>
            <p:ph type="body" sz="quarter" idx="12"/>
          </p:nvPr>
        </p:nvSpPr>
        <p:spPr>
          <a:xfrm>
            <a:off x="2151063" y="1277938"/>
            <a:ext cx="4914900" cy="1652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935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5" name="Text Placeholder 5"/>
          <p:cNvSpPr>
            <a:spLocks noGrp="1"/>
          </p:cNvSpPr>
          <p:nvPr>
            <p:ph type="body" sz="quarter" idx="13" hasCustomPrompt="1"/>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
        <p:nvSpPr>
          <p:cNvPr id="2" name="TextBox 1"/>
          <p:cNvSpPr txBox="1"/>
          <p:nvPr/>
        </p:nvSpPr>
        <p:spPr>
          <a:xfrm>
            <a:off x="-872836" y="2348346"/>
            <a:ext cx="748145" cy="405246"/>
          </a:xfrm>
          <a:prstGeom prst="rect">
            <a:avLst/>
          </a:prstGeom>
          <a:noFill/>
          <a:effectLst>
            <a:outerShdw dist="12700" dir="5400000" algn="t" rotWithShape="0">
              <a:schemeClr val="tx1"/>
            </a:outerShdw>
          </a:effectLst>
        </p:spPr>
        <p:txBody>
          <a:bodyPr wrap="square" lIns="0" tIns="0" rIns="0" rtlCol="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497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6627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and Content_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04" y="225746"/>
            <a:ext cx="1048916" cy="316515"/>
          </a:xfrm>
          <a:prstGeom prst="rect">
            <a:avLst/>
          </a:prstGeom>
        </p:spPr>
      </p:pic>
      <p:sp>
        <p:nvSpPr>
          <p:cNvPr id="7"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sp>
        <p:nvSpPr>
          <p:cNvPr id="4" name="Text Placeholder 3"/>
          <p:cNvSpPr>
            <a:spLocks noGrp="1"/>
          </p:cNvSpPr>
          <p:nvPr>
            <p:ph type="body" sz="quarter" idx="15"/>
          </p:nvPr>
        </p:nvSpPr>
        <p:spPr>
          <a:xfrm>
            <a:off x="557682" y="2202774"/>
            <a:ext cx="3813351"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5"/>
          <p:cNvSpPr>
            <a:spLocks noGrp="1"/>
          </p:cNvSpPr>
          <p:nvPr>
            <p:ph type="body" sz="quarter" idx="13" hasCustomPrompt="1"/>
          </p:nvPr>
        </p:nvSpPr>
        <p:spPr>
          <a:xfrm>
            <a:off x="557683"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sp>
        <p:nvSpPr>
          <p:cNvPr id="14" name="Text Placeholder 3"/>
          <p:cNvSpPr>
            <a:spLocks noGrp="1"/>
          </p:cNvSpPr>
          <p:nvPr>
            <p:ph type="body" sz="quarter" idx="18"/>
          </p:nvPr>
        </p:nvSpPr>
        <p:spPr>
          <a:xfrm>
            <a:off x="4777988" y="2202774"/>
            <a:ext cx="3813351"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
          </p:nvPr>
        </p:nvSpPr>
        <p:spPr>
          <a:xfrm>
            <a:off x="557682" y="1609792"/>
            <a:ext cx="3813351"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12" name="Content Placeholder 2"/>
          <p:cNvSpPr>
            <a:spLocks noGrp="1"/>
          </p:cNvSpPr>
          <p:nvPr>
            <p:ph idx="20"/>
          </p:nvPr>
        </p:nvSpPr>
        <p:spPr>
          <a:xfrm>
            <a:off x="4777988" y="1609792"/>
            <a:ext cx="3813351"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3208678825"/>
      </p:ext>
    </p:extLst>
  </p:cSld>
  <p:clrMapOvr>
    <a:masterClrMapping/>
  </p:clrMapOvr>
  <p:extLst mod="1">
    <p:ext uri="{DCECCB84-F9BA-43D5-87BE-67443E8EF086}">
      <p15:sldGuideLst xmlns:p15="http://schemas.microsoft.com/office/powerpoint/2012/main">
        <p15:guide id="1" orient="horz" pos="936">
          <p15:clr>
            <a:srgbClr val="FBAE40"/>
          </p15:clr>
        </p15:guide>
        <p15:guide id="2" pos="396">
          <p15:clr>
            <a:srgbClr val="FBAE40"/>
          </p15:clr>
        </p15:guide>
        <p15:guide id="3" orient="horz" pos="312">
          <p15:clr>
            <a:srgbClr val="FBAE40"/>
          </p15:clr>
        </p15:guide>
        <p15:guide id="4" orient="horz" pos="175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Title and Content_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04" y="225746"/>
            <a:ext cx="1048916" cy="316515"/>
          </a:xfrm>
          <a:prstGeom prst="rect">
            <a:avLst/>
          </a:prstGeom>
        </p:spPr>
      </p:pic>
      <p:sp>
        <p:nvSpPr>
          <p:cNvPr id="7"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sp>
        <p:nvSpPr>
          <p:cNvPr id="4" name="Text Placeholder 3"/>
          <p:cNvSpPr>
            <a:spLocks noGrp="1"/>
          </p:cNvSpPr>
          <p:nvPr>
            <p:ph type="body" sz="quarter" idx="15"/>
          </p:nvPr>
        </p:nvSpPr>
        <p:spPr>
          <a:xfrm>
            <a:off x="557682"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5"/>
          <p:cNvSpPr>
            <a:spLocks noGrp="1"/>
          </p:cNvSpPr>
          <p:nvPr>
            <p:ph type="body" sz="quarter" idx="13" hasCustomPrompt="1"/>
          </p:nvPr>
        </p:nvSpPr>
        <p:spPr>
          <a:xfrm>
            <a:off x="555172" y="413952"/>
            <a:ext cx="8033657" cy="906848"/>
          </a:xfrm>
        </p:spPr>
        <p:txBody>
          <a:bodyPr>
            <a:noAutofit/>
          </a:bodyPr>
          <a:lstStyle>
            <a:lvl1pPr marL="0" indent="0">
              <a:buNone/>
              <a:defRPr sz="2400" b="0" i="0" baseline="0">
                <a:solidFill>
                  <a:srgbClr val="006298"/>
                </a:solidFill>
                <a:latin typeface="Open Sans" charset="0"/>
                <a:ea typeface="Open Sans" charset="0"/>
                <a:cs typeface="Open Sans"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edit title here</a:t>
            </a:r>
          </a:p>
        </p:txBody>
      </p:sp>
      <p:sp>
        <p:nvSpPr>
          <p:cNvPr id="16" name="Text Placeholder 3"/>
          <p:cNvSpPr>
            <a:spLocks noGrp="1"/>
          </p:cNvSpPr>
          <p:nvPr>
            <p:ph type="body" sz="quarter" idx="18"/>
          </p:nvPr>
        </p:nvSpPr>
        <p:spPr>
          <a:xfrm>
            <a:off x="3334349"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quarter" idx="20"/>
          </p:nvPr>
        </p:nvSpPr>
        <p:spPr>
          <a:xfrm>
            <a:off x="6116038" y="2202774"/>
            <a:ext cx="2475302" cy="3953578"/>
          </a:xfrm>
        </p:spPr>
        <p:txBody>
          <a:bodyPr>
            <a:normAutofit/>
          </a:bodyPr>
          <a:lstStyle>
            <a:lvl1pPr>
              <a:defRPr sz="1600"/>
            </a:lvl1pPr>
            <a:lvl2pPr marL="514350" indent="-171450">
              <a:buFontTx/>
              <a:buChar cha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idx="1"/>
          </p:nvPr>
        </p:nvSpPr>
        <p:spPr>
          <a:xfrm>
            <a:off x="557682"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19" name="Content Placeholder 2"/>
          <p:cNvSpPr>
            <a:spLocks noGrp="1"/>
          </p:cNvSpPr>
          <p:nvPr>
            <p:ph idx="22"/>
          </p:nvPr>
        </p:nvSpPr>
        <p:spPr>
          <a:xfrm>
            <a:off x="3334349"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sp>
        <p:nvSpPr>
          <p:cNvPr id="23" name="Content Placeholder 2"/>
          <p:cNvSpPr>
            <a:spLocks noGrp="1"/>
          </p:cNvSpPr>
          <p:nvPr>
            <p:ph idx="23"/>
          </p:nvPr>
        </p:nvSpPr>
        <p:spPr>
          <a:xfrm>
            <a:off x="6109465" y="1609792"/>
            <a:ext cx="2475302" cy="461665"/>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1800" b="1" smtClean="0">
                <a:solidFill>
                  <a:schemeClr val="tx1"/>
                </a:solidFill>
              </a:defRPr>
            </a:lvl1pPr>
            <a:lvl2pPr>
              <a:defRPr lang="en-US" smtClean="0">
                <a:solidFill>
                  <a:schemeClr val="tx1"/>
                </a:solidFill>
              </a:defRPr>
            </a:lvl2pPr>
            <a:lvl3pPr>
              <a:defRPr lang="en-US" smtClean="0">
                <a:solidFill>
                  <a:schemeClr val="tx1"/>
                </a:solidFill>
              </a:defRPr>
            </a:lvl3pPr>
          </a:lstStyle>
          <a:p>
            <a:pPr marL="0" lvl="0" algn="ctr"/>
            <a:r>
              <a:rPr lang="en-US"/>
              <a:t>Edit Master text styles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1872413267"/>
      </p:ext>
    </p:extLst>
  </p:cSld>
  <p:clrMapOvr>
    <a:masterClrMapping/>
  </p:clrMapOvr>
  <p:extLst mod="1">
    <p:ext uri="{DCECCB84-F9BA-43D5-87BE-67443E8EF086}">
      <p15:sldGuideLst xmlns:p15="http://schemas.microsoft.com/office/powerpoint/2012/main">
        <p15:guide id="1" orient="horz" pos="936">
          <p15:clr>
            <a:srgbClr val="FBAE40"/>
          </p15:clr>
        </p15:guide>
        <p15:guide id="2" pos="396">
          <p15:clr>
            <a:srgbClr val="FBAE40"/>
          </p15:clr>
        </p15:guide>
        <p15:guide id="3" orient="horz" pos="312">
          <p15:clr>
            <a:srgbClr val="FBAE40"/>
          </p15:clr>
        </p15:guide>
        <p15:guide id="4" orient="horz" pos="175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18" name="Slide Number Placeholder 3"/>
          <p:cNvSpPr>
            <a:spLocks noGrp="1"/>
          </p:cNvSpPr>
          <p:nvPr>
            <p:ph type="sldNum" sz="quarter" idx="12"/>
          </p:nvPr>
        </p:nvSpPr>
        <p:spPr>
          <a:xfrm>
            <a:off x="6803231" y="6327776"/>
            <a:ext cx="2057400" cy="365125"/>
          </a:xfrm>
          <a:prstGeom prst="rect">
            <a:avLst/>
          </a:prstGeom>
        </p:spPr>
        <p:txBody>
          <a:bodyPr/>
          <a:lstStyle/>
          <a:p>
            <a:fld id="{8FCC67D2-45C6-4AA2-8787-B0409AE6F780}" type="slidenum">
              <a:rPr lang="en-US" smtClean="0"/>
              <a:pPr/>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42" y="6364574"/>
            <a:ext cx="1301189" cy="291532"/>
          </a:xfrm>
          <a:prstGeom prst="rect">
            <a:avLst/>
          </a:prstGeom>
        </p:spPr>
      </p:pic>
    </p:spTree>
    <p:extLst>
      <p:ext uri="{BB962C8B-B14F-4D97-AF65-F5344CB8AC3E}">
        <p14:creationId xmlns:p14="http://schemas.microsoft.com/office/powerpoint/2010/main" val="41965504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95AC9-BFC6-4E47-89AB-74CA8BB5098B}"/>
              </a:ext>
            </a:extLst>
          </p:cNvPr>
          <p:cNvSpPr>
            <a:spLocks noGrp="1"/>
          </p:cNvSpPr>
          <p:nvPr>
            <p:ph idx="1"/>
          </p:nvPr>
        </p:nvSpPr>
        <p:spPr>
          <a:xfrm>
            <a:off x="628650" y="2049462"/>
            <a:ext cx="7886700" cy="4351338"/>
          </a:xfrm>
        </p:spPr>
        <p:txBody>
          <a:bodyPr/>
          <a:lstStyle>
            <a:lvl1pPr marL="357188" indent="-357188">
              <a:buClr>
                <a:schemeClr val="tx2"/>
              </a:buClr>
              <a:buFont typeface="Wingdings" panose="05000000000000000000" pitchFamily="2" charset="2"/>
              <a:buChar char="v"/>
              <a:defRPr>
                <a:solidFill>
                  <a:srgbClr val="000000"/>
                </a:solidFill>
              </a:defRPr>
            </a:lvl1pPr>
            <a:lvl2pPr marL="712788" indent="-369888">
              <a:buClr>
                <a:schemeClr val="tx2"/>
              </a:buClr>
              <a:buFont typeface="Wingdings" panose="05000000000000000000" pitchFamily="2" charset="2"/>
              <a:buChar char="Ø"/>
              <a:defRPr>
                <a:solidFill>
                  <a:srgbClr val="000000"/>
                </a:solidFill>
              </a:defRPr>
            </a:lvl2pPr>
            <a:lvl3pPr marL="895350" indent="-209550">
              <a:buClr>
                <a:schemeClr val="tx2"/>
              </a:buClr>
              <a:buFont typeface="Wingdings" panose="05000000000000000000" pitchFamily="2" charset="2"/>
              <a:buChar char="§"/>
              <a:defRPr>
                <a:solidFill>
                  <a:srgbClr val="000000"/>
                </a:solidFill>
              </a:defRPr>
            </a:lvl3pPr>
            <a:lvl4pPr marL="1200150" indent="-171450">
              <a:buClr>
                <a:schemeClr val="tx2"/>
              </a:buClr>
              <a:buFont typeface="Courier New" panose="02070309020205020404" pitchFamily="49" charset="0"/>
              <a:buChar char="o"/>
              <a:defRPr>
                <a:solidFill>
                  <a:srgbClr val="000000"/>
                </a:solidFill>
              </a:defRPr>
            </a:lvl4pPr>
            <a:lvl5pPr>
              <a:buClr>
                <a:schemeClr val="tx2"/>
              </a:buCl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2">
            <a:extLst>
              <a:ext uri="{FF2B5EF4-FFF2-40B4-BE49-F238E27FC236}">
                <a16:creationId xmlns:a16="http://schemas.microsoft.com/office/drawing/2014/main" id="{7D407BB5-FF9A-4A17-A800-50C94401DBE6}"/>
              </a:ext>
            </a:extLst>
          </p:cNvPr>
          <p:cNvSpPr txBox="1">
            <a:spLocks/>
          </p:cNvSpPr>
          <p:nvPr/>
        </p:nvSpPr>
        <p:spPr>
          <a:xfrm>
            <a:off x="628650" y="403673"/>
            <a:ext cx="7886700" cy="1325563"/>
          </a:xfrm>
          <a:prstGeom prst="downArrowCallou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0" scaled="1"/>
            <a:tileRect/>
          </a:gradFill>
          <a:ln w="6350" cap="flat" cmpd="sng" algn="ctr">
            <a:solidFill>
              <a:srgbClr val="002060"/>
            </a:solidFill>
            <a:prstDash val="solid"/>
            <a:miter lim="800000"/>
          </a:ln>
          <a:effectLst>
            <a:innerShdw blurRad="63500" dist="50800" dir="10800000">
              <a:prstClr val="black">
                <a:alpha val="50000"/>
              </a:prstClr>
            </a:innerShdw>
          </a:effectLst>
          <a:scene3d>
            <a:camera prst="orthographicFront"/>
            <a:lightRig rig="threePt" dir="t"/>
          </a:scene3d>
          <a:sp3d>
            <a:bevelT w="114300" prst="hardEdge"/>
          </a:sp3d>
        </p:spPr>
        <p:txBody>
          <a:bodyPr vert="horz" lIns="91440" tIns="45720" rIns="91440" bIns="45720" rtlCol="0" anchor="ctr">
            <a:normAutofit fontScale="97500"/>
          </a:bodyPr>
          <a:lstStyle>
            <a:lvl1pPr algn="ctr" defTabSz="914400" rtl="0" eaLnBrk="1" latinLnBrk="0" hangingPunct="1">
              <a:spcBef>
                <a:spcPct val="0"/>
              </a:spcBef>
              <a:buNone/>
              <a:defRPr sz="3600" b="1" i="0" kern="1200" baseline="0">
                <a:solidFill>
                  <a:schemeClr val="bg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3600" b="1" i="0" u="none" strike="noStrike" kern="1200" cap="none" spc="0" normalizeH="0" baseline="0" noProof="0" dirty="0">
              <a:ln>
                <a:noFill/>
              </a:ln>
              <a:solidFill>
                <a:schemeClr val="bg1"/>
              </a:solidFill>
              <a:effectLst/>
              <a:uLnTx/>
              <a:uFillTx/>
              <a:latin typeface="Calibri"/>
              <a:ea typeface="+mj-ea"/>
              <a:cs typeface="+mj-cs"/>
            </a:endParaRPr>
          </a:p>
        </p:txBody>
      </p:sp>
      <p:sp>
        <p:nvSpPr>
          <p:cNvPr id="4" name="TextBox 3">
            <a:extLst>
              <a:ext uri="{FF2B5EF4-FFF2-40B4-BE49-F238E27FC236}">
                <a16:creationId xmlns:a16="http://schemas.microsoft.com/office/drawing/2014/main" id="{1C470297-2C34-4E08-8FCD-4D1F28559BF6}"/>
              </a:ext>
            </a:extLst>
          </p:cNvPr>
          <p:cNvSpPr txBox="1"/>
          <p:nvPr/>
        </p:nvSpPr>
        <p:spPr>
          <a:xfrm>
            <a:off x="8458200" y="6505545"/>
            <a:ext cx="228600" cy="200055"/>
          </a:xfrm>
          <a:prstGeom prst="rect">
            <a:avLst/>
          </a:prstGeom>
          <a:noFill/>
          <a:effectLst/>
        </p:spPr>
        <p:txBody>
          <a:bodyPr wrap="square" lIns="0" tIns="0" rIns="0" rtlCol="0" anchor="b">
            <a:spAutoFit/>
          </a:bodyPr>
          <a:lstStyle/>
          <a:p>
            <a:fld id="{A4DA606C-A6DE-435A-89C9-02B08812F443}" type="slidenum">
              <a:rPr lang="en-ZA" sz="1000" smtClean="0">
                <a:solidFill>
                  <a:srgbClr val="000000"/>
                </a:solidFill>
                <a:latin typeface="Arial Nova" panose="020B0504020202020204" pitchFamily="34" charset="0"/>
                <a:ea typeface="Open Sans" panose="020B0606030504020204" pitchFamily="34" charset="0"/>
                <a:cs typeface="Open Sans" panose="020B0606030504020204" pitchFamily="34" charset="0"/>
              </a:rPr>
              <a:t>‹#›</a:t>
            </a:fld>
            <a:endParaRPr lang="en-ZA" sz="1000" dirty="0">
              <a:solidFill>
                <a:srgbClr val="000000"/>
              </a:solidFill>
              <a:latin typeface="Arial Nova" panose="020B0504020202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B4268F-3C1B-46C6-8416-CC17C6037CE6}"/>
              </a:ext>
            </a:extLst>
          </p:cNvPr>
          <p:cNvSpPr>
            <a:spLocks noGrp="1"/>
          </p:cNvSpPr>
          <p:nvPr>
            <p:ph type="title"/>
          </p:nvPr>
        </p:nvSpPr>
        <p:spPr>
          <a:xfrm>
            <a:off x="628650" y="457199"/>
            <a:ext cx="7886700" cy="685801"/>
          </a:xfrm>
        </p:spPr>
        <p:txBody>
          <a:bodyPr>
            <a:normAutofit/>
          </a:bodyPr>
          <a:lstStyle>
            <a:lvl1pPr algn="ctr">
              <a:defRPr sz="2800" b="1">
                <a:solidFill>
                  <a:schemeClr val="bg1"/>
                </a:solidFill>
                <a:latin typeface="+mj-lt"/>
              </a:defRPr>
            </a:lvl1pPr>
          </a:lstStyle>
          <a:p>
            <a:r>
              <a:rPr lang="en-US"/>
              <a:t>Click to edit Master title style</a:t>
            </a:r>
            <a:endParaRPr lang="en-US" dirty="0"/>
          </a:p>
        </p:txBody>
      </p:sp>
      <p:pic>
        <p:nvPicPr>
          <p:cNvPr id="7" name="Picture 3" descr="C:\Users\Nuraan Davids-Latief\OneDrive\Documents\UWC\Project making a difference\logos and committee pics\images.jpg">
            <a:extLst>
              <a:ext uri="{FF2B5EF4-FFF2-40B4-BE49-F238E27FC236}">
                <a16:creationId xmlns:a16="http://schemas.microsoft.com/office/drawing/2014/main" id="{EF915FCB-434B-4515-A117-9E02DB83C08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361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E965B3-6B69-4613-99C7-515DA4790229}" type="datetime1">
              <a:rPr kumimoji="0" lang="en-US" sz="2200" b="0" i="0" u="none" strike="noStrike" kern="1200" cap="none" spc="0" normalizeH="0" baseline="0" noProof="0" smtClean="0">
                <a:ln>
                  <a:noFill/>
                </a:ln>
                <a:solidFill>
                  <a:srgbClr val="004978"/>
                </a:solidFill>
                <a:effectLst/>
                <a:uLnTx/>
                <a:uFillTx/>
                <a:latin typeface="Times New Roman" pitchFamily="18" charset="0"/>
                <a:ea typeface="+mn-ea"/>
                <a:cs typeface="+mn-cs"/>
              </a:rPr>
              <a:t>7/16/2025</a:t>
            </a:fld>
            <a:endParaRPr kumimoji="0" lang="en-US" sz="22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86E95EF-C699-41F4-A9B7-78276692A070}" type="slidenum">
              <a:rPr kumimoji="0" lang="en-US" sz="2200" b="0" i="0" u="none" strike="noStrike" kern="1200" cap="none" spc="0" normalizeH="0" baseline="0" noProof="0" smtClean="0">
                <a:ln>
                  <a:noFill/>
                </a:ln>
                <a:solidFill>
                  <a:srgbClr val="004978"/>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22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534428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A5D6-B081-4DEA-AFA6-7CE8497C3BFA}"/>
              </a:ext>
            </a:extLst>
          </p:cNvPr>
          <p:cNvSpPr>
            <a:spLocks noGrp="1"/>
          </p:cNvSpPr>
          <p:nvPr>
            <p:ph type="ctrTitle"/>
          </p:nvPr>
        </p:nvSpPr>
        <p:spPr>
          <a:xfrm>
            <a:off x="1143000" y="1122363"/>
            <a:ext cx="6858000" cy="2387600"/>
          </a:xfrm>
        </p:spPr>
        <p:txBody>
          <a:bodyPr anchor="b"/>
          <a:lstStyle>
            <a:lvl1pPr algn="ctr">
              <a:defRPr sz="4500" b="1">
                <a:latin typeface="Modern No. 20" panose="020707040705050203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900ECD3-241C-498C-AE8A-C369AAB146EA}"/>
              </a:ext>
            </a:extLst>
          </p:cNvPr>
          <p:cNvSpPr>
            <a:spLocks noGrp="1"/>
          </p:cNvSpPr>
          <p:nvPr>
            <p:ph type="subTitle" idx="1"/>
          </p:nvPr>
        </p:nvSpPr>
        <p:spPr>
          <a:xfrm>
            <a:off x="1143000" y="3602038"/>
            <a:ext cx="6858000" cy="1655762"/>
          </a:xfrm>
        </p:spPr>
        <p:txBody>
          <a:bodyPr>
            <a:normAutofit/>
          </a:bodyPr>
          <a:lstStyle>
            <a:lvl1pPr marL="0" indent="0" algn="ctr">
              <a:buNone/>
              <a:defRPr sz="2000">
                <a:effectLst>
                  <a:outerShdw blurRad="38100" dist="38100" dir="2700000" algn="tl">
                    <a:srgbClr val="000000">
                      <a:alpha val="43137"/>
                    </a:srgbClr>
                  </a:outerShdw>
                </a:effectLst>
                <a:latin typeface="Maiandra GD" panose="020E0502030308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D44DE4E-2EA8-4FEC-8923-3AF317539A51}"/>
              </a:ext>
            </a:extLst>
          </p:cNvPr>
          <p:cNvSpPr>
            <a:spLocks noGrp="1"/>
          </p:cNvSpPr>
          <p:nvPr>
            <p:ph type="dt" sz="half" idx="10"/>
          </p:nvPr>
        </p:nvSpPr>
        <p:spPr/>
        <p:txBody>
          <a:bodyPr/>
          <a:lstStyle/>
          <a:p>
            <a:fld id="{CEFDBE77-9C27-489D-B7C3-1A04A1B0F580}" type="datetime1">
              <a:rPr lang="en-US" smtClean="0">
                <a:solidFill>
                  <a:prstClr val="black">
                    <a:tint val="75000"/>
                  </a:prstClr>
                </a:solidFill>
              </a:rPr>
              <a:t>7/16/2025</a:t>
            </a:fld>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F036050-30CC-48E6-8A82-5CEB2AD3F03D}"/>
              </a:ext>
            </a:extLst>
          </p:cNvPr>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59936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3" descr="C:\Users\Nuraan Davids-Latief\OneDrive\Documents\UWC\Project making a difference\logos and committee pics\imag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 cy="517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32656"/>
            <a:ext cx="8229600" cy="1287016"/>
          </a:xfrm>
          <a:prstGeom prst="downArrowCallout">
            <a:avLst/>
          </a:prstGeom>
          <a:solidFill>
            <a:schemeClr val="accent1">
              <a:lumMod val="75000"/>
            </a:schemeClr>
          </a:solidFill>
          <a:ln>
            <a:solidFill>
              <a:srgbClr val="002060"/>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772817"/>
            <a:ext cx="8229600" cy="4392488"/>
          </a:xfrm>
        </p:spPr>
        <p:txBody>
          <a:bodyPr/>
          <a:lstStyle>
            <a:lvl1pPr marL="342900" indent="-342900">
              <a:buClr>
                <a:schemeClr val="tx2">
                  <a:lumMod val="60000"/>
                  <a:lumOff val="40000"/>
                </a:schemeClr>
              </a:buClr>
              <a:buFont typeface="Wingdings" panose="05000000000000000000" pitchFamily="2" charset="2"/>
              <a:buChar char="v"/>
              <a:defRPr sz="3000" baseline="0">
                <a:solidFill>
                  <a:schemeClr val="tx1"/>
                </a:solidFill>
              </a:defRPr>
            </a:lvl1pPr>
            <a:lvl2pPr marL="914400" indent="-457200">
              <a:buClr>
                <a:schemeClr val="tx2">
                  <a:lumMod val="60000"/>
                  <a:lumOff val="40000"/>
                </a:schemeClr>
              </a:buClr>
              <a:buFont typeface="Wingdings" panose="05000000000000000000" pitchFamily="2" charset="2"/>
              <a:buChar char="Ø"/>
              <a:defRPr>
                <a:solidFill>
                  <a:schemeClr val="tx1"/>
                </a:solidFill>
              </a:defRPr>
            </a:lvl2pPr>
            <a:lvl3pPr marL="1143000" indent="-228600">
              <a:buClr>
                <a:schemeClr val="tx2">
                  <a:lumMod val="60000"/>
                  <a:lumOff val="40000"/>
                </a:schemeClr>
              </a:buClr>
              <a:buFont typeface="Wingdings" panose="05000000000000000000" pitchFamily="2" charset="2"/>
              <a:buChar char="§"/>
              <a:defRPr>
                <a:solidFill>
                  <a:schemeClr val="tx1"/>
                </a:solidFill>
              </a:defRPr>
            </a:lvl3pPr>
            <a:lvl4pPr marL="1600200" indent="-228600">
              <a:buClr>
                <a:schemeClr val="tx2">
                  <a:lumMod val="60000"/>
                  <a:lumOff val="40000"/>
                </a:schemeClr>
              </a:buClr>
              <a:buFont typeface="Courier New" panose="02070309020205020404" pitchFamily="49" charset="0"/>
              <a:buChar char="o"/>
              <a:defRPr>
                <a:solidFill>
                  <a:schemeClr val="tx1"/>
                </a:solidFill>
              </a:defRPr>
            </a:lvl4pPr>
            <a:lvl5pPr marL="2057400" indent="-228600">
              <a:buClr>
                <a:schemeClr val="tx2">
                  <a:lumMod val="60000"/>
                  <a:lumOff val="40000"/>
                </a:schemeClr>
              </a:buClr>
              <a:buFont typeface="Arial" panose="020B0604020202020204" pitchFamily="34" charset="0"/>
              <a:buChar cha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9D1E9-7546-4DC1-B7D7-A0DF7E49A7AA}"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027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ACAD9F-6F16-4647-B976-BA72E0462408}"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57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CC7BBE8F-0E23-473F-BCD7-64B0C4363690}" type="datetime1">
              <a:rPr lang="en-US" smtClean="0"/>
              <a:t>7/16/2025</a:t>
            </a:fld>
            <a:endParaRPr lang="en-ZA" dirty="0"/>
          </a:p>
        </p:txBody>
      </p:sp>
      <p:sp>
        <p:nvSpPr>
          <p:cNvPr id="6" name="Footer Placeholder 5"/>
          <p:cNvSpPr>
            <a:spLocks noGrp="1"/>
          </p:cNvSpPr>
          <p:nvPr>
            <p:ph type="ftr" sz="quarter" idx="11"/>
          </p:nvPr>
        </p:nvSpPr>
        <p:spPr/>
        <p:txBody>
          <a:bodyPr/>
          <a:lstStyle/>
          <a:p>
            <a:pPr>
              <a:defRPr/>
            </a:pPr>
            <a:endParaRPr lang="en-ZA"/>
          </a:p>
        </p:txBody>
      </p:sp>
      <p:sp>
        <p:nvSpPr>
          <p:cNvPr id="7" name="Slide Number Placeholder 6"/>
          <p:cNvSpPr>
            <a:spLocks noGrp="1"/>
          </p:cNvSpPr>
          <p:nvPr>
            <p:ph type="sldNum" sz="quarter" idx="12"/>
          </p:nvPr>
        </p:nvSpPr>
        <p:spPr/>
        <p:txBody>
          <a:bodyPr/>
          <a:lstStyle/>
          <a:p>
            <a:pPr>
              <a:defRPr/>
            </a:pPr>
            <a:fld id="{ACD25C0E-D21F-487A-9818-A6B9318C8B2F}" type="slidenum">
              <a:rPr lang="en-ZA" smtClean="0"/>
              <a:pPr>
                <a:defRPr/>
              </a:pPr>
              <a:t>‹#›</a:t>
            </a:fld>
            <a:endParaRPr lang="en-ZA" dirty="0"/>
          </a:p>
        </p:txBody>
      </p:sp>
    </p:spTree>
    <p:extLst>
      <p:ext uri="{BB962C8B-B14F-4D97-AF65-F5344CB8AC3E}">
        <p14:creationId xmlns:p14="http://schemas.microsoft.com/office/powerpoint/2010/main" val="86690340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715A0B-F808-432D-A1AE-DBA2C8677D24}"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79109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BBE224-EF0E-4124-AA04-A2E19F60DCBC}" type="datetime1">
              <a:rPr lang="en-US" smtClean="0">
                <a:solidFill>
                  <a:prstClr val="black">
                    <a:tint val="75000"/>
                  </a:prstClr>
                </a:solidFill>
              </a:rPr>
              <a:t>7/16/2025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9" name="Slide Number Placeholder 8"/>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034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6587EC-3504-4230-9BF2-756501AC423C}" type="datetime1">
              <a:rPr lang="en-US" smtClean="0">
                <a:solidFill>
                  <a:prstClr val="black">
                    <a:tint val="75000"/>
                  </a:prstClr>
                </a:solidFill>
              </a:rPr>
              <a:t>7/16/2025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5" name="Slide Number Placeholder 4"/>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99698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B4BBBC-B405-40F9-B52D-C187597FF901}" type="datetime1">
              <a:rPr lang="en-US" smtClean="0">
                <a:solidFill>
                  <a:prstClr val="black">
                    <a:tint val="75000"/>
                  </a:prstClr>
                </a:solidFill>
              </a:rPr>
              <a:t>7/16/2025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4" name="Slide Number Placeholder 3"/>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52007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464AB2-40D7-4689-B4E7-12BBE36B1F72}"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50048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C0EBA1-C32E-45C9-80B1-8BAE93054CB7}" type="datetime1">
              <a:rPr lang="en-US" smtClean="0">
                <a:solidFill>
                  <a:prstClr val="black">
                    <a:tint val="75000"/>
                  </a:prstClr>
                </a:solidFill>
              </a:rPr>
              <a:t>7/16/2025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7" name="Slide Number Placeholder 6"/>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37711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DA5E6-9AE5-479A-AD48-025AD052903A}"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9076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0BF20-5BBB-44DD-AE69-24CBDEDCE7BE}"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12"/>
          </p:nvPr>
        </p:nvSpPr>
        <p:spPr/>
        <p:txBody>
          <a:body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66571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93B65A-DBB3-4C07-AF82-673FADADFA0C}"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1387122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a:prstGeom prst="downArrowCallout">
            <a:avLst/>
          </a:prstGeom>
        </p:spPr>
        <p:style>
          <a:lnRef idx="1">
            <a:schemeClr val="accent6"/>
          </a:lnRef>
          <a:fillRef idx="3">
            <a:schemeClr val="accent6"/>
          </a:fillRef>
          <a:effectRef idx="2">
            <a:schemeClr val="accent6"/>
          </a:effectRef>
          <a:fontRef idx="none"/>
        </p:style>
        <p:txBody>
          <a:bodyPr>
            <a:normAutofit/>
          </a:bodyPr>
          <a:lstStyle>
            <a:lvl1pPr>
              <a:defRPr sz="3600" b="1" i="0"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556792"/>
            <a:ext cx="8229600" cy="4886003"/>
          </a:xfrm>
        </p:spPr>
        <p:txBody>
          <a:bodyPr/>
          <a:lstStyle>
            <a:lvl1pPr>
              <a:defRPr sz="3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53E34-29C1-4340-A850-2102895B3732}"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05872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EC47AC3A-F847-4421-856E-56100A266996}" type="datetime1">
              <a:rPr lang="en-US" smtClean="0"/>
              <a:t>7/16/2025</a:t>
            </a:fld>
            <a:endParaRPr lang="en-ZA" dirty="0"/>
          </a:p>
        </p:txBody>
      </p:sp>
      <p:sp>
        <p:nvSpPr>
          <p:cNvPr id="6" name="Footer Placeholder 5"/>
          <p:cNvSpPr>
            <a:spLocks noGrp="1"/>
          </p:cNvSpPr>
          <p:nvPr>
            <p:ph type="ftr" sz="quarter" idx="11"/>
          </p:nvPr>
        </p:nvSpPr>
        <p:spPr/>
        <p:txBody>
          <a:bodyPr/>
          <a:lstStyle/>
          <a:p>
            <a:pPr>
              <a:defRPr/>
            </a:pPr>
            <a:endParaRPr lang="en-ZA"/>
          </a:p>
        </p:txBody>
      </p:sp>
      <p:sp>
        <p:nvSpPr>
          <p:cNvPr id="7" name="Slide Number Placeholder 6"/>
          <p:cNvSpPr>
            <a:spLocks noGrp="1"/>
          </p:cNvSpPr>
          <p:nvPr>
            <p:ph type="sldNum" sz="quarter" idx="12"/>
          </p:nvPr>
        </p:nvSpPr>
        <p:spPr/>
        <p:txBody>
          <a:bodyPr/>
          <a:lstStyle/>
          <a:p>
            <a:pPr>
              <a:defRPr/>
            </a:pPr>
            <a:fld id="{BD092995-68BE-4F74-BF84-932ED3F1CDF1}" type="slidenum">
              <a:rPr lang="en-ZA" smtClean="0"/>
              <a:pPr>
                <a:defRPr/>
              </a:pPr>
              <a:t>‹#›</a:t>
            </a:fld>
            <a:endParaRPr lang="en-ZA" dirty="0"/>
          </a:p>
        </p:txBody>
      </p:sp>
    </p:spTree>
    <p:extLst>
      <p:ext uri="{BB962C8B-B14F-4D97-AF65-F5344CB8AC3E}">
        <p14:creationId xmlns:p14="http://schemas.microsoft.com/office/powerpoint/2010/main" val="22292106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8C4001-F824-4BEC-9AA8-493A79FA673B}"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9335060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DE5F2C-A68E-44F8-A76C-64C51C8349C2}"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9672223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C36338-7733-4BA0-AB6B-21731F526DD1}" type="datetime1">
              <a:rPr lang="en-US" smtClean="0"/>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1180611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0839EA-A1C5-449F-8F1D-4F0F37956DBF}" type="datetime1">
              <a:rPr lang="en-US" smtClean="0"/>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331236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3B289-4204-45BA-A035-4B86D557F812}" type="datetime1">
              <a:rPr lang="en-US" smtClean="0"/>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32706971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464A6D-133D-4393-A57A-A4CBE5563288}"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6529866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65678C5-5D71-4034-B52E-C8C6618CE254}" type="datetime1">
              <a:rPr lang="en-US" smtClean="0"/>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21501665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942BCE-30B9-47F8-9C69-4577BB6EC323}"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1581065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0BFCE-FE7C-47D6-988A-7153ACCB1492}" type="datetime1">
              <a:rPr lang="en-US" smtClean="0"/>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C67D2-45C6-4AA2-8787-B0409AE6F780}" type="slidenum">
              <a:rPr lang="en-US" smtClean="0"/>
              <a:pPr/>
              <a:t>‹#›</a:t>
            </a:fld>
            <a:endParaRPr lang="en-US"/>
          </a:p>
        </p:txBody>
      </p:sp>
    </p:spTree>
    <p:extLst>
      <p:ext uri="{BB962C8B-B14F-4D97-AF65-F5344CB8AC3E}">
        <p14:creationId xmlns:p14="http://schemas.microsoft.com/office/powerpoint/2010/main" val="35072306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ulleted Slide 1 ">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5059363"/>
          </a:xfrm>
        </p:spPr>
        <p:txBody>
          <a:bodyPr>
            <a:normAutofit/>
          </a:bodyPr>
          <a:lstStyle>
            <a:lvl1pPr>
              <a:buFont typeface="Wingdings" pitchFamily="2" charset="2"/>
              <a:buChar char="§"/>
              <a:defRPr sz="2400" baseline="0">
                <a:solidFill>
                  <a:srgbClr val="0070C0"/>
                </a:solidFill>
              </a:defRPr>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838200" y="1001614"/>
            <a:ext cx="7848600" cy="411162"/>
          </a:xfrm>
        </p:spPr>
        <p:txBody>
          <a:bodyPr>
            <a:noAutofit/>
          </a:bodyPr>
          <a:lstStyle>
            <a:lvl1pPr>
              <a:defRPr sz="4000" b="1" i="0" baseline="0">
                <a:solidFill>
                  <a:srgbClr val="C00000"/>
                </a:solidFill>
              </a:defRPr>
            </a:lvl1pPr>
          </a:lstStyle>
          <a:p>
            <a:r>
              <a:rPr lang="en-US"/>
              <a:t>Click to edit Master 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25604664-4EEA-405D-8DFE-100279A4401A}" type="slidenum">
              <a:rPr lang="en-US"/>
              <a:pPr>
                <a:defRPr/>
              </a:pPr>
              <a:t>‹#›</a:t>
            </a:fld>
            <a:endParaRPr lang="en-US"/>
          </a:p>
        </p:txBody>
      </p:sp>
    </p:spTree>
    <p:extLst>
      <p:ext uri="{BB962C8B-B14F-4D97-AF65-F5344CB8AC3E}">
        <p14:creationId xmlns:p14="http://schemas.microsoft.com/office/powerpoint/2010/main" val="75162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2.jpeg"/><Relationship Id="rId5" Type="http://schemas.openxmlformats.org/officeDocument/2006/relationships/slideLayout" Target="../slideLayouts/slideLayout41.xml"/><Relationship Id="rId10"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10" Type="http://schemas.openxmlformats.org/officeDocument/2006/relationships/image" Target="../media/image2.jpeg"/><Relationship Id="rId4" Type="http://schemas.openxmlformats.org/officeDocument/2006/relationships/slideLayout" Target="../slideLayouts/slideLayout7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9.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DAA692-5738-4460-857A-2922B1C101F1}" type="datetime1">
              <a:rPr lang="en-US" smtClean="0"/>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260104C-2574-44DF-8495-7479125A4907}" type="slidenum">
              <a:rPr lang="en-US" smtClean="0"/>
              <a:pPr>
                <a:defRPr/>
              </a:pPr>
              <a:t>‹#›</a:t>
            </a:fld>
            <a:endParaRPr lang="en-US" dirty="0"/>
          </a:p>
        </p:txBody>
      </p:sp>
    </p:spTree>
    <p:extLst>
      <p:ext uri="{BB962C8B-B14F-4D97-AF65-F5344CB8AC3E}">
        <p14:creationId xmlns:p14="http://schemas.microsoft.com/office/powerpoint/2010/main" val="1927500221"/>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63C3A-B450-4EB0-BAC4-F3F79DBFA366}" type="datetime1">
              <a:rPr lang="en-US" smtClean="0"/>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pPr/>
              <a:t>‹#›</a:t>
            </a:fld>
            <a:endParaRPr lang="en-US"/>
          </a:p>
        </p:txBody>
      </p:sp>
    </p:spTree>
    <p:extLst>
      <p:ext uri="{BB962C8B-B14F-4D97-AF65-F5344CB8AC3E}">
        <p14:creationId xmlns:p14="http://schemas.microsoft.com/office/powerpoint/2010/main" val="926293912"/>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06EEB-0DC0-432A-8FE2-BAFCD23890E0}" type="datetime1">
              <a:rPr lang="en-US" smtClean="0"/>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pPr/>
              <a:t>‹#›</a:t>
            </a:fld>
            <a:endParaRPr lang="en-US"/>
          </a:p>
        </p:txBody>
      </p:sp>
    </p:spTree>
    <p:extLst>
      <p:ext uri="{BB962C8B-B14F-4D97-AF65-F5344CB8AC3E}">
        <p14:creationId xmlns:p14="http://schemas.microsoft.com/office/powerpoint/2010/main" val="1390554885"/>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16DA138-5F35-4F72-91E4-C091D1FA0C9B}"/>
              </a:ext>
            </a:extLst>
          </p:cNvPr>
          <p:cNvSpPr>
            <a:spLocks noGrp="1"/>
          </p:cNvSpPr>
          <p:nvPr>
            <p:ph type="ftr" sz="quarter" idx="3"/>
          </p:nvPr>
        </p:nvSpPr>
        <p:spPr>
          <a:xfrm>
            <a:off x="628650" y="6156519"/>
            <a:ext cx="7886700" cy="365125"/>
          </a:xfrm>
        </p:spPr>
        <p:txBody>
          <a:bodyPr/>
          <a:lstStyle>
            <a:lvl1pPr>
              <a:defRPr sz="1000"/>
            </a:lvl1pPr>
          </a:lstStyle>
          <a:p>
            <a:endParaRPr lang="en-US"/>
          </a:p>
        </p:txBody>
      </p:sp>
    </p:spTree>
    <p:extLst>
      <p:ext uri="{BB962C8B-B14F-4D97-AF65-F5344CB8AC3E}">
        <p14:creationId xmlns:p14="http://schemas.microsoft.com/office/powerpoint/2010/main" val="974317941"/>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Lst>
  <p:hf hdr="0" ftr="0" dt="0"/>
  <p:txStyles>
    <p:titleStyle>
      <a:lvl1pPr algn="l" defTabSz="685800" rtl="0" eaLnBrk="1" latinLnBrk="0" hangingPunct="1">
        <a:lnSpc>
          <a:spcPct val="90000"/>
        </a:lnSpc>
        <a:spcBef>
          <a:spcPct val="0"/>
        </a:spcBef>
        <a:buNone/>
        <a:defRPr sz="2600" b="0" i="0" kern="1200">
          <a:solidFill>
            <a:schemeClr val="tx1"/>
          </a:solidFill>
          <a:latin typeface="Open Sans" charset="0"/>
          <a:ea typeface="Open Sans" charset="0"/>
          <a:cs typeface="Open Sans" charset="0"/>
        </a:defRPr>
      </a:lvl1pPr>
    </p:titleStyle>
    <p:bodyStyle>
      <a:lvl1pPr marL="171450" indent="-171450" algn="l" defTabSz="685800" rtl="0" eaLnBrk="1" latinLnBrk="0" hangingPunct="1">
        <a:lnSpc>
          <a:spcPct val="90000"/>
        </a:lnSpc>
        <a:spcBef>
          <a:spcPts val="750"/>
        </a:spcBef>
        <a:buFont typeface="Arial"/>
        <a:buChar char="•"/>
        <a:defRPr sz="2100" b="0" i="0" kern="1200">
          <a:solidFill>
            <a:schemeClr val="tx1"/>
          </a:solidFill>
          <a:latin typeface="Open Sans Regular" charset="0"/>
          <a:ea typeface="+mn-ea"/>
          <a:cs typeface="+mn-cs"/>
        </a:defRPr>
      </a:lvl1pPr>
      <a:lvl2pPr marL="514350" indent="-171450" algn="l" defTabSz="685800" rtl="0" eaLnBrk="1" latinLnBrk="0" hangingPunct="1">
        <a:lnSpc>
          <a:spcPct val="90000"/>
        </a:lnSpc>
        <a:spcBef>
          <a:spcPts val="375"/>
        </a:spcBef>
        <a:buFont typeface="Arial"/>
        <a:buChar char="•"/>
        <a:defRPr sz="1800" b="0" i="0" kern="1200">
          <a:solidFill>
            <a:schemeClr val="tx1"/>
          </a:solidFill>
          <a:latin typeface="Open Sans Regular" charset="0"/>
          <a:ea typeface="+mn-ea"/>
          <a:cs typeface="+mn-cs"/>
        </a:defRPr>
      </a:lvl2pPr>
      <a:lvl3pPr marL="857250" indent="-171450" algn="l" defTabSz="685800" rtl="0" eaLnBrk="1" latinLnBrk="0" hangingPunct="1">
        <a:lnSpc>
          <a:spcPct val="90000"/>
        </a:lnSpc>
        <a:spcBef>
          <a:spcPts val="375"/>
        </a:spcBef>
        <a:buFont typeface="Arial"/>
        <a:buChar char="•"/>
        <a:defRPr sz="1500" b="0" i="0" kern="1200">
          <a:solidFill>
            <a:schemeClr val="tx1"/>
          </a:solidFill>
          <a:latin typeface="Open Sans Regular" charset="0"/>
          <a:ea typeface="+mn-ea"/>
          <a:cs typeface="+mn-cs"/>
        </a:defRPr>
      </a:lvl3pPr>
      <a:lvl4pPr marL="1200150" indent="-171450" algn="l" defTabSz="685800" rtl="0" eaLnBrk="1" latinLnBrk="0" hangingPunct="1">
        <a:lnSpc>
          <a:spcPct val="90000"/>
        </a:lnSpc>
        <a:spcBef>
          <a:spcPts val="375"/>
        </a:spcBef>
        <a:buFont typeface="Arial"/>
        <a:buChar char="•"/>
        <a:defRPr sz="1350" b="0" i="0" kern="1200">
          <a:solidFill>
            <a:schemeClr val="tx1"/>
          </a:solidFill>
          <a:latin typeface="Open Sans Regular" charset="0"/>
          <a:ea typeface="+mn-ea"/>
          <a:cs typeface="+mn-cs"/>
        </a:defRPr>
      </a:lvl4pPr>
      <a:lvl5pPr marL="1543050" indent="-171450" algn="l" defTabSz="685800" rtl="0" eaLnBrk="1" latinLnBrk="0" hangingPunct="1">
        <a:lnSpc>
          <a:spcPct val="90000"/>
        </a:lnSpc>
        <a:spcBef>
          <a:spcPts val="375"/>
        </a:spcBef>
        <a:buFont typeface="Arial"/>
        <a:buChar char="•"/>
        <a:defRPr sz="1350" b="0" i="0" kern="1200">
          <a:solidFill>
            <a:schemeClr val="tx1"/>
          </a:solidFill>
          <a:latin typeface="Open Sans Regular"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C7B55-8F97-47C8-80EF-3F305A9B0B04}"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2307367"/>
      </p:ext>
    </p:extLst>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04128-821D-4B56-9408-C788BA367F2A}" type="datetime1">
              <a:rPr lang="en-US" smtClean="0"/>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pPr/>
              <a:t>‹#›</a:t>
            </a:fld>
            <a:endParaRPr lang="en-US"/>
          </a:p>
        </p:txBody>
      </p:sp>
    </p:spTree>
    <p:extLst>
      <p:ext uri="{BB962C8B-B14F-4D97-AF65-F5344CB8AC3E}">
        <p14:creationId xmlns:p14="http://schemas.microsoft.com/office/powerpoint/2010/main" val="277689348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16DA138-5F35-4F72-91E4-C091D1FA0C9B}"/>
              </a:ext>
            </a:extLst>
          </p:cNvPr>
          <p:cNvSpPr>
            <a:spLocks noGrp="1"/>
          </p:cNvSpPr>
          <p:nvPr>
            <p:ph type="ftr" sz="quarter" idx="3"/>
          </p:nvPr>
        </p:nvSpPr>
        <p:spPr>
          <a:xfrm>
            <a:off x="628650" y="6156519"/>
            <a:ext cx="7886700" cy="365125"/>
          </a:xfrm>
        </p:spPr>
        <p:txBody>
          <a:bodyPr/>
          <a:lstStyle>
            <a:lvl1pPr>
              <a:defRPr sz="1000"/>
            </a:lvl1pPr>
          </a:lstStyle>
          <a:p>
            <a:endParaRPr lang="en-US"/>
          </a:p>
        </p:txBody>
      </p:sp>
    </p:spTree>
    <p:extLst>
      <p:ext uri="{BB962C8B-B14F-4D97-AF65-F5344CB8AC3E}">
        <p14:creationId xmlns:p14="http://schemas.microsoft.com/office/powerpoint/2010/main" val="1767124917"/>
      </p:ext>
    </p:extLst>
  </p:cSld>
  <p:clrMap bg1="lt1" tx1="dk1" bg2="lt2" tx2="dk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Lst>
  <p:hf hdr="0" ftr="0" dt="0"/>
  <p:txStyles>
    <p:titleStyle>
      <a:lvl1pPr algn="l" defTabSz="685800" rtl="0" eaLnBrk="1" latinLnBrk="0" hangingPunct="1">
        <a:lnSpc>
          <a:spcPct val="90000"/>
        </a:lnSpc>
        <a:spcBef>
          <a:spcPct val="0"/>
        </a:spcBef>
        <a:buNone/>
        <a:defRPr sz="2600" b="0" i="0" kern="1200">
          <a:solidFill>
            <a:schemeClr val="tx1"/>
          </a:solidFill>
          <a:latin typeface="Open Sans" charset="0"/>
          <a:ea typeface="Open Sans" charset="0"/>
          <a:cs typeface="Open Sans" charset="0"/>
        </a:defRPr>
      </a:lvl1pPr>
    </p:titleStyle>
    <p:bodyStyle>
      <a:lvl1pPr marL="171450" indent="-171450" algn="l" defTabSz="685800" rtl="0" eaLnBrk="1" latinLnBrk="0" hangingPunct="1">
        <a:lnSpc>
          <a:spcPct val="90000"/>
        </a:lnSpc>
        <a:spcBef>
          <a:spcPts val="750"/>
        </a:spcBef>
        <a:buFont typeface="Arial"/>
        <a:buChar char="•"/>
        <a:defRPr sz="2100" b="0" i="0" kern="1200">
          <a:solidFill>
            <a:schemeClr val="tx1"/>
          </a:solidFill>
          <a:latin typeface="Open Sans Regular" charset="0"/>
          <a:ea typeface="+mn-ea"/>
          <a:cs typeface="+mn-cs"/>
        </a:defRPr>
      </a:lvl1pPr>
      <a:lvl2pPr marL="514350" indent="-171450" algn="l" defTabSz="685800" rtl="0" eaLnBrk="1" latinLnBrk="0" hangingPunct="1">
        <a:lnSpc>
          <a:spcPct val="90000"/>
        </a:lnSpc>
        <a:spcBef>
          <a:spcPts val="375"/>
        </a:spcBef>
        <a:buFont typeface="Arial"/>
        <a:buChar char="•"/>
        <a:defRPr sz="1800" b="0" i="0" kern="1200">
          <a:solidFill>
            <a:schemeClr val="tx1"/>
          </a:solidFill>
          <a:latin typeface="Open Sans Regular" charset="0"/>
          <a:ea typeface="+mn-ea"/>
          <a:cs typeface="+mn-cs"/>
        </a:defRPr>
      </a:lvl2pPr>
      <a:lvl3pPr marL="857250" indent="-171450" algn="l" defTabSz="685800" rtl="0" eaLnBrk="1" latinLnBrk="0" hangingPunct="1">
        <a:lnSpc>
          <a:spcPct val="90000"/>
        </a:lnSpc>
        <a:spcBef>
          <a:spcPts val="375"/>
        </a:spcBef>
        <a:buFont typeface="Arial"/>
        <a:buChar char="•"/>
        <a:defRPr sz="1500" b="0" i="0" kern="1200">
          <a:solidFill>
            <a:schemeClr val="tx1"/>
          </a:solidFill>
          <a:latin typeface="Open Sans Regular" charset="0"/>
          <a:ea typeface="+mn-ea"/>
          <a:cs typeface="+mn-cs"/>
        </a:defRPr>
      </a:lvl3pPr>
      <a:lvl4pPr marL="1200150" indent="-171450" algn="l" defTabSz="685800" rtl="0" eaLnBrk="1" latinLnBrk="0" hangingPunct="1">
        <a:lnSpc>
          <a:spcPct val="90000"/>
        </a:lnSpc>
        <a:spcBef>
          <a:spcPts val="375"/>
        </a:spcBef>
        <a:buFont typeface="Arial"/>
        <a:buChar char="•"/>
        <a:defRPr sz="1350" b="0" i="0" kern="1200">
          <a:solidFill>
            <a:schemeClr val="tx1"/>
          </a:solidFill>
          <a:latin typeface="Open Sans Regular" charset="0"/>
          <a:ea typeface="+mn-ea"/>
          <a:cs typeface="+mn-cs"/>
        </a:defRPr>
      </a:lvl4pPr>
      <a:lvl5pPr marL="1543050" indent="-171450" algn="l" defTabSz="685800" rtl="0" eaLnBrk="1" latinLnBrk="0" hangingPunct="1">
        <a:lnSpc>
          <a:spcPct val="90000"/>
        </a:lnSpc>
        <a:spcBef>
          <a:spcPts val="375"/>
        </a:spcBef>
        <a:buFont typeface="Arial"/>
        <a:buChar char="•"/>
        <a:defRPr sz="1350" b="0" i="0" kern="1200">
          <a:solidFill>
            <a:schemeClr val="tx1"/>
          </a:solidFill>
          <a:latin typeface="Open Sans Regular"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5A38F-94D3-4BC5-ABF2-0310DF1EC068}" type="datetime1">
              <a:rPr lang="en-US" smtClean="0">
                <a:solidFill>
                  <a:prstClr val="black">
                    <a:tint val="75000"/>
                  </a:prstClr>
                </a:solidFill>
              </a:rPr>
              <a:t>7/16/2025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4978"/>
              </a:solidFill>
              <a:effectLst/>
              <a:uLnTx/>
              <a:uFillTx/>
              <a:latin typeface="Times New Roman" pitchFamily="18"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05870"/>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B6A1F-B94E-4D05-8AAB-026111CBC84B}" type="datetime1">
              <a:rPr lang="en-US" smtClean="0"/>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C67D2-45C6-4AA2-8787-B0409AE6F780}" type="slidenum">
              <a:rPr lang="en-US" smtClean="0"/>
              <a:pPr/>
              <a:t>‹#›</a:t>
            </a:fld>
            <a:endParaRPr lang="en-US"/>
          </a:p>
        </p:txBody>
      </p:sp>
    </p:spTree>
    <p:extLst>
      <p:ext uri="{BB962C8B-B14F-4D97-AF65-F5344CB8AC3E}">
        <p14:creationId xmlns:p14="http://schemas.microsoft.com/office/powerpoint/2010/main" val="4280343118"/>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083350-7A71-4208-9C18-0EB775B65A0B}"/>
              </a:ext>
            </a:extLst>
          </p:cNvPr>
          <p:cNvPicPr>
            <a:picLocks noChangeAspect="1"/>
          </p:cNvPicPr>
          <p:nvPr/>
        </p:nvPicPr>
        <p:blipFill>
          <a:blip r:embed="rId2"/>
          <a:stretch>
            <a:fillRect/>
          </a:stretch>
        </p:blipFill>
        <p:spPr>
          <a:xfrm>
            <a:off x="0" y="6096"/>
            <a:ext cx="9144000" cy="6845807"/>
          </a:xfrm>
          <a:prstGeom prst="rect">
            <a:avLst/>
          </a:prstGeom>
        </p:spPr>
      </p:pic>
      <p:sp>
        <p:nvSpPr>
          <p:cNvPr id="9" name="Google Shape;384;p62"/>
          <p:cNvSpPr txBox="1">
            <a:spLocks/>
          </p:cNvSpPr>
          <p:nvPr/>
        </p:nvSpPr>
        <p:spPr>
          <a:xfrm>
            <a:off x="55418" y="2769164"/>
            <a:ext cx="9033164" cy="1470025"/>
          </a:xfrm>
          <a:prstGeom prst="flowChartPreparation">
            <a:avLst/>
          </a:prstGeom>
          <a:solidFill>
            <a:schemeClr val="accent3"/>
          </a:solidFill>
          <a:ln w="9525" cap="flat" cmpd="sng">
            <a:solidFill>
              <a:schemeClr val="accent3"/>
            </a:solidFill>
            <a:prstDash val="solid"/>
            <a:round/>
            <a:headEnd type="none" w="sm" len="sm"/>
            <a:tailEnd type="none" w="sm" len="sm"/>
          </a:ln>
        </p:spPr>
        <p:txBody>
          <a:bodyPr spcFirstLastPara="1" vert="horz" wrap="none" lIns="0" tIns="0" rIns="0" bIns="0" rtlCol="0" anchor="ctr"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w="6600">
                  <a:solidFill>
                    <a:srgbClr val="C0504D"/>
                  </a:solidFill>
                  <a:prstDash val="solid"/>
                </a:ln>
                <a:solidFill>
                  <a:srgbClr val="FFFFFF"/>
                </a:solidFill>
                <a:effectLst>
                  <a:outerShdw dist="38100" dir="2700000" algn="tl" rotWithShape="0">
                    <a:srgbClr val="C0504D"/>
                  </a:outerShdw>
                </a:effectLst>
                <a:uLnTx/>
                <a:uFillTx/>
                <a:latin typeface="Candara" panose="020E0502030303020204" pitchFamily="34" charset="0"/>
                <a:ea typeface="+mj-ea"/>
                <a:cs typeface="+mj-cs"/>
              </a:rPr>
              <a:t>Project Schedule Management</a:t>
            </a:r>
            <a:endParaRPr kumimoji="0" lang="en-US" sz="3600" b="1" i="0" u="none" strike="noStrike" kern="1200" cap="none" spc="0" normalizeH="0" baseline="0" noProof="0" dirty="0">
              <a:ln>
                <a:noFill/>
              </a:ln>
              <a:solidFill>
                <a:prstClr val="white"/>
              </a:solidFill>
              <a:effectLst/>
              <a:uLnTx/>
              <a:uFillTx/>
              <a:latin typeface="Candara" panose="020E0502030303020204" pitchFamily="34" charset="0"/>
              <a:ea typeface="+mj-ea"/>
              <a:cs typeface="+mj-cs"/>
            </a:endParaRPr>
          </a:p>
        </p:txBody>
      </p:sp>
      <p:sp>
        <p:nvSpPr>
          <p:cNvPr id="10" name="Google Shape;385;p62"/>
          <p:cNvSpPr txBox="1"/>
          <p:nvPr/>
        </p:nvSpPr>
        <p:spPr>
          <a:xfrm>
            <a:off x="971600" y="1455308"/>
            <a:ext cx="6885384" cy="1313856"/>
          </a:xfrm>
          <a:prstGeom prst="rect">
            <a:avLst/>
          </a:prstGeom>
          <a:no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Tx/>
              <a:buSzPts val="4500"/>
              <a:buFontTx/>
              <a:buNone/>
              <a:tabLst/>
              <a:defRPr/>
            </a:pPr>
            <a:r>
              <a:rPr kumimoji="0" lang="en-US" sz="4000" b="1" i="0" u="none" strike="noStrike" kern="1200" cap="none" spc="0" normalizeH="0" baseline="0" noProof="0" dirty="0">
                <a:ln>
                  <a:noFill/>
                </a:ln>
                <a:solidFill>
                  <a:srgbClr val="FFFFFF"/>
                </a:solidFill>
                <a:effectLst/>
                <a:uLnTx/>
                <a:uFillTx/>
                <a:latin typeface="Bradley Hand ITC" panose="03070402050302030203" pitchFamily="66" charset="0"/>
                <a:ea typeface="+mn-ea"/>
                <a:cs typeface="+mn-cs"/>
              </a:rPr>
              <a:t>IFS233 </a:t>
            </a:r>
            <a:r>
              <a:rPr kumimoji="0" lang="en-US" sz="4000" b="1" i="0" u="none" strike="noStrike" kern="1200" cap="none" spc="0" normalizeH="0" baseline="0" noProof="0">
                <a:ln>
                  <a:noFill/>
                </a:ln>
                <a:solidFill>
                  <a:srgbClr val="FFFFFF"/>
                </a:solidFill>
                <a:effectLst/>
                <a:uLnTx/>
                <a:uFillTx/>
                <a:latin typeface="Bradley Hand ITC" panose="03070402050302030203" pitchFamily="66" charset="0"/>
                <a:ea typeface="+mn-ea"/>
                <a:cs typeface="+mn-cs"/>
              </a:rPr>
              <a:t>– 2025</a:t>
            </a:r>
            <a:br>
              <a:rPr kumimoji="0" lang="en-US" sz="4000" b="1" i="0" u="none" strike="noStrike" kern="1200" cap="none" spc="0" normalizeH="0" baseline="0" noProof="0" dirty="0">
                <a:ln>
                  <a:noFill/>
                </a:ln>
                <a:solidFill>
                  <a:srgbClr val="FFFFFF"/>
                </a:solidFill>
                <a:effectLst/>
                <a:uLnTx/>
                <a:uFillTx/>
                <a:latin typeface="Bradley Hand ITC" panose="03070402050302030203" pitchFamily="66" charset="0"/>
                <a:ea typeface="+mn-ea"/>
                <a:cs typeface="+mn-cs"/>
              </a:rPr>
            </a:br>
            <a:r>
              <a:rPr kumimoji="0" lang="en-US" sz="4500" b="1"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Unit 6 – Part 3</a:t>
            </a:r>
          </a:p>
        </p:txBody>
      </p:sp>
      <p:pic>
        <p:nvPicPr>
          <p:cNvPr id="4" name="Picture 3" descr="Download Human Management Business &lt;strong&gt;Student&lt;/strong&gt; Behavior HQ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9528" y="4190006"/>
            <a:ext cx="2924944" cy="2924944"/>
          </a:xfrm>
          <a:prstGeom prst="rect">
            <a:avLst/>
          </a:prstGeom>
        </p:spPr>
      </p:pic>
    </p:spTree>
    <p:extLst>
      <p:ext uri="{BB962C8B-B14F-4D97-AF65-F5344CB8AC3E}">
        <p14:creationId xmlns:p14="http://schemas.microsoft.com/office/powerpoint/2010/main" val="3118318878"/>
      </p:ext>
    </p:extLst>
  </p:cSld>
  <p:clrMapOvr>
    <a:masterClrMapping/>
  </p:clrMapOvr>
  <mc:AlternateContent xmlns:mc="http://schemas.openxmlformats.org/markup-compatibility/2006" xmlns:p14="http://schemas.microsoft.com/office/powerpoint/2010/main">
    <mc:Choice Requires="p14">
      <p:transition p14:dur="0" advClick="0" advTm="60054"/>
    </mc:Choice>
    <mc:Fallback xmlns="">
      <p:transition advClick="0" advTm="600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80217"/>
            <a:ext cx="8839200" cy="756495"/>
          </a:xfrm>
        </p:spPr>
        <p:txBody>
          <a:bodyPr>
            <a:normAutofit fontScale="90000"/>
          </a:bodyPr>
          <a:lstStyle/>
          <a:p>
            <a:r>
              <a:rPr lang="en-US" dirty="0"/>
              <a:t>Exercise 4 - Solution</a:t>
            </a:r>
          </a:p>
        </p:txBody>
      </p:sp>
      <p:sp>
        <p:nvSpPr>
          <p:cNvPr id="58371" name="Rectangle 3"/>
          <p:cNvSpPr>
            <a:spLocks noGrp="1" noChangeArrowheads="1"/>
          </p:cNvSpPr>
          <p:nvPr>
            <p:ph idx="1"/>
          </p:nvPr>
        </p:nvSpPr>
        <p:spPr>
          <a:xfrm>
            <a:off x="0" y="764704"/>
            <a:ext cx="8839200" cy="2736304"/>
          </a:xfrm>
        </p:spPr>
        <p:txBody>
          <a:bodyPr>
            <a:normAutofit fontScale="77500" lnSpcReduction="20000"/>
          </a:bodyPr>
          <a:lstStyle/>
          <a:p>
            <a:pPr marL="0" indent="0">
              <a:buNone/>
            </a:pPr>
            <a:r>
              <a:rPr lang="en-US" sz="2400" dirty="0"/>
              <a:t>An advertising project manager has developed a program for a new advertising campaign.  In addition, the manager has gathered the time information for each activity, as shown in the table below.</a:t>
            </a:r>
          </a:p>
          <a:p>
            <a:pPr marL="457200" indent="-457200">
              <a:buFont typeface="+mj-lt"/>
              <a:buAutoNum type="alphaLcParenR"/>
            </a:pPr>
            <a:r>
              <a:rPr lang="en-US" sz="2400" dirty="0"/>
              <a:t>Calculate the </a:t>
            </a:r>
            <a:r>
              <a:rPr lang="en-US" sz="2400" b="1" dirty="0"/>
              <a:t>PERT weight average </a:t>
            </a:r>
            <a:r>
              <a:rPr lang="en-US" sz="2400" dirty="0"/>
              <a:t>for the activities (round to nearest integer)</a:t>
            </a:r>
          </a:p>
          <a:p>
            <a:pPr marL="457200" indent="-457200">
              <a:buFont typeface="+mj-lt"/>
              <a:buAutoNum type="alphaLcParenR"/>
            </a:pPr>
            <a:r>
              <a:rPr lang="en-US" sz="2400" dirty="0"/>
              <a:t>Draw an AON network diagram and calculate activity floats (Total &amp; Free). What is the total project length? Make sure you fully label all nodes in the network.</a:t>
            </a:r>
          </a:p>
          <a:p>
            <a:pPr marL="457200" indent="-457200">
              <a:buFont typeface="+mj-lt"/>
              <a:buAutoNum type="alphaLcParenR"/>
            </a:pPr>
            <a:r>
              <a:rPr lang="en-US" sz="2400" dirty="0"/>
              <a:t>Identify the critical path.  What are the alternative paths and how much float time is associated with each “feeder path?” </a:t>
            </a:r>
          </a:p>
          <a:p>
            <a:pPr marL="457200" indent="-457200">
              <a:buFont typeface="+mj-lt"/>
              <a:buAutoNum type="alphaLcParenR"/>
            </a:pPr>
            <a:r>
              <a:rPr lang="en-US" sz="2400" dirty="0"/>
              <a:t>Identify the “burst” activities and the “merge” activities.</a:t>
            </a:r>
          </a:p>
          <a:p>
            <a:pPr marL="457200" indent="-457200">
              <a:buFont typeface="+mj-lt"/>
              <a:buAutoNum type="alphaLcParenR"/>
            </a:pPr>
            <a:endParaRPr lang="en-US" sz="2400" dirty="0"/>
          </a:p>
          <a:p>
            <a:pPr marL="0" indent="0">
              <a:buNone/>
            </a:pPr>
            <a:endParaRPr lang="en-US" b="1"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10</a:t>
            </a:fld>
            <a:endParaRPr lang="en-ZA" dirty="0"/>
          </a:p>
        </p:txBody>
      </p:sp>
      <p:graphicFrame>
        <p:nvGraphicFramePr>
          <p:cNvPr id="2" name="Table 1"/>
          <p:cNvGraphicFramePr>
            <a:graphicFrameLocks noGrp="1"/>
          </p:cNvGraphicFramePr>
          <p:nvPr>
            <p:extLst>
              <p:ext uri="{D42A27DB-BD31-4B8C-83A1-F6EECF244321}">
                <p14:modId xmlns:p14="http://schemas.microsoft.com/office/powerpoint/2010/main" val="1418139397"/>
              </p:ext>
            </p:extLst>
          </p:nvPr>
        </p:nvGraphicFramePr>
        <p:xfrm>
          <a:off x="323528" y="3140968"/>
          <a:ext cx="8424936" cy="35661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gridCol w="1800200">
                  <a:extLst>
                    <a:ext uri="{9D8B030D-6E8A-4147-A177-3AD203B41FA5}">
                      <a16:colId xmlns:a16="http://schemas.microsoft.com/office/drawing/2014/main" val="20005"/>
                    </a:ext>
                  </a:extLst>
                </a:gridCol>
              </a:tblGrid>
              <a:tr h="182880">
                <a:tc>
                  <a:txBody>
                    <a:bodyPr/>
                    <a:lstStyle/>
                    <a:p>
                      <a:endParaRPr lang="en-ZA" dirty="0"/>
                    </a:p>
                  </a:txBody>
                  <a:tcPr/>
                </a:tc>
                <a:tc gridSpan="3">
                  <a:txBody>
                    <a:bodyPr/>
                    <a:lstStyle/>
                    <a:p>
                      <a:pPr algn="ctr"/>
                      <a:r>
                        <a:rPr lang="en-ZA" b="1" dirty="0"/>
                        <a:t>Time Estimates (Weeks)</a:t>
                      </a:r>
                    </a:p>
                  </a:txBody>
                  <a:tcPr/>
                </a:tc>
                <a:tc hMerge="1">
                  <a:txBody>
                    <a:bodyPr/>
                    <a:lstStyle/>
                    <a:p>
                      <a:endParaRPr lang="en-ZA" dirty="0"/>
                    </a:p>
                  </a:txBody>
                  <a:tcPr/>
                </a:tc>
                <a:tc hMerge="1">
                  <a:txBody>
                    <a:bodyPr/>
                    <a:lstStyle/>
                    <a:p>
                      <a:endParaRPr lang="en-ZA" dirty="0"/>
                    </a:p>
                  </a:txBody>
                  <a:tcPr/>
                </a:tc>
                <a:tc gridSpan="2">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Activity</a:t>
                      </a:r>
                    </a:p>
                  </a:txBody>
                  <a:tcPr/>
                </a:tc>
                <a:tc>
                  <a:txBody>
                    <a:bodyPr/>
                    <a:lstStyle/>
                    <a:p>
                      <a:r>
                        <a:rPr lang="en-ZA" dirty="0"/>
                        <a:t>Optimistic</a:t>
                      </a:r>
                    </a:p>
                  </a:txBody>
                  <a:tcPr/>
                </a:tc>
                <a:tc>
                  <a:txBody>
                    <a:bodyPr/>
                    <a:lstStyle/>
                    <a:p>
                      <a:r>
                        <a:rPr lang="en-ZA" dirty="0"/>
                        <a:t>Most Likely</a:t>
                      </a:r>
                    </a:p>
                  </a:txBody>
                  <a:tcPr/>
                </a:tc>
                <a:tc>
                  <a:txBody>
                    <a:bodyPr/>
                    <a:lstStyle/>
                    <a:p>
                      <a:r>
                        <a:rPr lang="en-ZA" dirty="0"/>
                        <a:t>Pessimistic</a:t>
                      </a:r>
                    </a:p>
                  </a:txBody>
                  <a:tcPr/>
                </a:tc>
                <a:tc>
                  <a:txBody>
                    <a:bodyPr/>
                    <a:lstStyle/>
                    <a:p>
                      <a:r>
                        <a:rPr lang="en-ZA" dirty="0"/>
                        <a:t>PERT Average</a:t>
                      </a:r>
                    </a:p>
                  </a:txBody>
                  <a:tcPr/>
                </a:tc>
                <a:tc>
                  <a:txBody>
                    <a:bodyPr/>
                    <a:lstStyle/>
                    <a:p>
                      <a:r>
                        <a:rPr lang="en-ZA" dirty="0"/>
                        <a:t>Immediate Predecessors</a:t>
                      </a:r>
                      <a:r>
                        <a:rPr lang="en-ZA" baseline="0" dirty="0"/>
                        <a:t> (s)</a:t>
                      </a:r>
                      <a:endParaRPr lang="en-ZA" dirty="0"/>
                    </a:p>
                  </a:txBody>
                  <a:tcPr/>
                </a:tc>
                <a:extLst>
                  <a:ext uri="{0D108BD9-81ED-4DB2-BD59-A6C34878D82A}">
                    <a16:rowId xmlns:a16="http://schemas.microsoft.com/office/drawing/2014/main" val="10001"/>
                  </a:ext>
                </a:extLst>
              </a:tr>
              <a:tr h="121888">
                <a:tc>
                  <a:txBody>
                    <a:bodyPr/>
                    <a:lstStyle/>
                    <a:p>
                      <a:r>
                        <a:rPr lang="en-ZA" dirty="0"/>
                        <a:t>A</a:t>
                      </a:r>
                    </a:p>
                  </a:txBody>
                  <a:tcPr/>
                </a:tc>
                <a:tc>
                  <a:txBody>
                    <a:bodyPr/>
                    <a:lstStyle/>
                    <a:p>
                      <a:r>
                        <a:rPr lang="en-ZA" dirty="0"/>
                        <a:t>1</a:t>
                      </a:r>
                    </a:p>
                  </a:txBody>
                  <a:tcPr/>
                </a:tc>
                <a:tc>
                  <a:txBody>
                    <a:bodyPr/>
                    <a:lstStyle/>
                    <a:p>
                      <a:r>
                        <a:rPr lang="en-ZA" dirty="0"/>
                        <a:t>4</a:t>
                      </a:r>
                    </a:p>
                  </a:txBody>
                  <a:tcPr/>
                </a:tc>
                <a:tc>
                  <a:txBody>
                    <a:bodyPr/>
                    <a:lstStyle/>
                    <a:p>
                      <a:r>
                        <a:rPr lang="en-ZA" dirty="0"/>
                        <a:t>7</a:t>
                      </a:r>
                    </a:p>
                  </a:txBody>
                  <a:tcPr/>
                </a:tc>
                <a:tc>
                  <a:txBody>
                    <a:bodyPr/>
                    <a:lstStyle/>
                    <a:p>
                      <a:r>
                        <a:rPr lang="en-ZA" b="1" dirty="0"/>
                        <a:t>4</a:t>
                      </a:r>
                    </a:p>
                  </a:txBody>
                  <a:tcPr/>
                </a:tc>
                <a:tc>
                  <a:txBody>
                    <a:bodyPr/>
                    <a:lstStyle/>
                    <a:p>
                      <a:r>
                        <a:rPr lang="en-ZA" dirty="0"/>
                        <a:t>---</a:t>
                      </a:r>
                    </a:p>
                  </a:txBody>
                  <a:tcPr/>
                </a:tc>
                <a:extLst>
                  <a:ext uri="{0D108BD9-81ED-4DB2-BD59-A6C34878D82A}">
                    <a16:rowId xmlns:a16="http://schemas.microsoft.com/office/drawing/2014/main" val="10002"/>
                  </a:ext>
                </a:extLst>
              </a:tr>
              <a:tr h="121888">
                <a:tc>
                  <a:txBody>
                    <a:bodyPr/>
                    <a:lstStyle/>
                    <a:p>
                      <a:r>
                        <a:rPr lang="en-ZA" dirty="0"/>
                        <a:t>B</a:t>
                      </a:r>
                    </a:p>
                  </a:txBody>
                  <a:tcPr/>
                </a:tc>
                <a:tc>
                  <a:txBody>
                    <a:bodyPr/>
                    <a:lstStyle/>
                    <a:p>
                      <a:r>
                        <a:rPr lang="en-ZA" dirty="0"/>
                        <a:t>2</a:t>
                      </a:r>
                    </a:p>
                  </a:txBody>
                  <a:tcPr/>
                </a:tc>
                <a:tc>
                  <a:txBody>
                    <a:bodyPr/>
                    <a:lstStyle/>
                    <a:p>
                      <a:r>
                        <a:rPr lang="en-ZA" dirty="0"/>
                        <a:t>6</a:t>
                      </a:r>
                    </a:p>
                  </a:txBody>
                  <a:tcPr/>
                </a:tc>
                <a:tc>
                  <a:txBody>
                    <a:bodyPr/>
                    <a:lstStyle/>
                    <a:p>
                      <a:r>
                        <a:rPr lang="en-ZA" dirty="0"/>
                        <a:t>7</a:t>
                      </a:r>
                    </a:p>
                  </a:txBody>
                  <a:tcPr/>
                </a:tc>
                <a:tc>
                  <a:txBody>
                    <a:bodyPr/>
                    <a:lstStyle/>
                    <a:p>
                      <a:r>
                        <a:rPr lang="en-ZA" b="1" dirty="0"/>
                        <a:t>6</a:t>
                      </a:r>
                    </a:p>
                  </a:txBody>
                  <a:tcPr/>
                </a:tc>
                <a:tc>
                  <a:txBody>
                    <a:bodyPr/>
                    <a:lstStyle/>
                    <a:p>
                      <a:r>
                        <a:rPr lang="en-ZA" dirty="0"/>
                        <a:t>---</a:t>
                      </a:r>
                    </a:p>
                  </a:txBody>
                  <a:tcPr/>
                </a:tc>
                <a:extLst>
                  <a:ext uri="{0D108BD9-81ED-4DB2-BD59-A6C34878D82A}">
                    <a16:rowId xmlns:a16="http://schemas.microsoft.com/office/drawing/2014/main" val="10003"/>
                  </a:ext>
                </a:extLst>
              </a:tr>
              <a:tr h="121888">
                <a:tc>
                  <a:txBody>
                    <a:bodyPr/>
                    <a:lstStyle/>
                    <a:p>
                      <a:r>
                        <a:rPr lang="en-ZA" dirty="0"/>
                        <a:t>C</a:t>
                      </a:r>
                    </a:p>
                  </a:txBody>
                  <a:tcPr/>
                </a:tc>
                <a:tc>
                  <a:txBody>
                    <a:bodyPr/>
                    <a:lstStyle/>
                    <a:p>
                      <a:r>
                        <a:rPr lang="en-ZA" dirty="0"/>
                        <a:t>3</a:t>
                      </a:r>
                    </a:p>
                  </a:txBody>
                  <a:tcPr/>
                </a:tc>
                <a:tc>
                  <a:txBody>
                    <a:bodyPr/>
                    <a:lstStyle/>
                    <a:p>
                      <a:r>
                        <a:rPr lang="en-ZA" dirty="0"/>
                        <a:t>3</a:t>
                      </a:r>
                    </a:p>
                  </a:txBody>
                  <a:tcPr/>
                </a:tc>
                <a:tc>
                  <a:txBody>
                    <a:bodyPr/>
                    <a:lstStyle/>
                    <a:p>
                      <a:r>
                        <a:rPr lang="en-ZA" dirty="0"/>
                        <a:t>6</a:t>
                      </a:r>
                    </a:p>
                  </a:txBody>
                  <a:tcPr/>
                </a:tc>
                <a:tc>
                  <a:txBody>
                    <a:bodyPr/>
                    <a:lstStyle/>
                    <a:p>
                      <a:r>
                        <a:rPr lang="en-ZA" b="1" dirty="0"/>
                        <a:t>4</a:t>
                      </a:r>
                    </a:p>
                  </a:txBody>
                  <a:tcPr/>
                </a:tc>
                <a:tc>
                  <a:txBody>
                    <a:bodyPr/>
                    <a:lstStyle/>
                    <a:p>
                      <a:r>
                        <a:rPr lang="en-ZA" dirty="0"/>
                        <a:t>B</a:t>
                      </a:r>
                    </a:p>
                  </a:txBody>
                  <a:tcPr/>
                </a:tc>
                <a:extLst>
                  <a:ext uri="{0D108BD9-81ED-4DB2-BD59-A6C34878D82A}">
                    <a16:rowId xmlns:a16="http://schemas.microsoft.com/office/drawing/2014/main" val="10004"/>
                  </a:ext>
                </a:extLst>
              </a:tr>
              <a:tr h="121888">
                <a:tc>
                  <a:txBody>
                    <a:bodyPr/>
                    <a:lstStyle/>
                    <a:p>
                      <a:r>
                        <a:rPr lang="en-ZA" dirty="0"/>
                        <a:t>D</a:t>
                      </a:r>
                    </a:p>
                  </a:txBody>
                  <a:tcPr/>
                </a:tc>
                <a:tc>
                  <a:txBody>
                    <a:bodyPr/>
                    <a:lstStyle/>
                    <a:p>
                      <a:r>
                        <a:rPr lang="en-ZA" dirty="0"/>
                        <a:t>6</a:t>
                      </a:r>
                    </a:p>
                  </a:txBody>
                  <a:tcPr/>
                </a:tc>
                <a:tc>
                  <a:txBody>
                    <a:bodyPr/>
                    <a:lstStyle/>
                    <a:p>
                      <a:r>
                        <a:rPr lang="en-ZA" dirty="0"/>
                        <a:t>13</a:t>
                      </a:r>
                    </a:p>
                  </a:txBody>
                  <a:tcPr/>
                </a:tc>
                <a:tc>
                  <a:txBody>
                    <a:bodyPr/>
                    <a:lstStyle/>
                    <a:p>
                      <a:r>
                        <a:rPr lang="en-ZA" dirty="0"/>
                        <a:t>14</a:t>
                      </a:r>
                    </a:p>
                  </a:txBody>
                  <a:tcPr/>
                </a:tc>
                <a:tc>
                  <a:txBody>
                    <a:bodyPr/>
                    <a:lstStyle/>
                    <a:p>
                      <a:r>
                        <a:rPr lang="en-ZA" b="1" dirty="0"/>
                        <a:t>12</a:t>
                      </a:r>
                    </a:p>
                  </a:txBody>
                  <a:tcPr/>
                </a:tc>
                <a:tc>
                  <a:txBody>
                    <a:bodyPr/>
                    <a:lstStyle/>
                    <a:p>
                      <a:r>
                        <a:rPr lang="en-ZA" dirty="0"/>
                        <a:t>A</a:t>
                      </a:r>
                    </a:p>
                  </a:txBody>
                  <a:tcPr/>
                </a:tc>
                <a:extLst>
                  <a:ext uri="{0D108BD9-81ED-4DB2-BD59-A6C34878D82A}">
                    <a16:rowId xmlns:a16="http://schemas.microsoft.com/office/drawing/2014/main" val="10005"/>
                  </a:ext>
                </a:extLst>
              </a:tr>
              <a:tr h="121888">
                <a:tc>
                  <a:txBody>
                    <a:bodyPr/>
                    <a:lstStyle/>
                    <a:p>
                      <a:r>
                        <a:rPr lang="en-ZA" dirty="0"/>
                        <a:t>E</a:t>
                      </a:r>
                    </a:p>
                  </a:txBody>
                  <a:tcPr/>
                </a:tc>
                <a:tc>
                  <a:txBody>
                    <a:bodyPr/>
                    <a:lstStyle/>
                    <a:p>
                      <a:r>
                        <a:rPr lang="en-ZA" dirty="0"/>
                        <a:t>3</a:t>
                      </a:r>
                    </a:p>
                  </a:txBody>
                  <a:tcPr/>
                </a:tc>
                <a:tc>
                  <a:txBody>
                    <a:bodyPr/>
                    <a:lstStyle/>
                    <a:p>
                      <a:r>
                        <a:rPr lang="en-ZA" dirty="0"/>
                        <a:t>6</a:t>
                      </a:r>
                    </a:p>
                  </a:txBody>
                  <a:tcPr/>
                </a:tc>
                <a:tc>
                  <a:txBody>
                    <a:bodyPr/>
                    <a:lstStyle/>
                    <a:p>
                      <a:r>
                        <a:rPr lang="en-ZA" dirty="0"/>
                        <a:t>12</a:t>
                      </a:r>
                    </a:p>
                  </a:txBody>
                  <a:tcPr/>
                </a:tc>
                <a:tc>
                  <a:txBody>
                    <a:bodyPr/>
                    <a:lstStyle/>
                    <a:p>
                      <a:r>
                        <a:rPr lang="en-ZA" b="1" dirty="0"/>
                        <a:t>7</a:t>
                      </a:r>
                    </a:p>
                  </a:txBody>
                  <a:tcPr/>
                </a:tc>
                <a:tc>
                  <a:txBody>
                    <a:bodyPr/>
                    <a:lstStyle/>
                    <a:p>
                      <a:r>
                        <a:rPr lang="en-ZA" dirty="0"/>
                        <a:t>A,C</a:t>
                      </a:r>
                    </a:p>
                  </a:txBody>
                  <a:tcPr/>
                </a:tc>
                <a:extLst>
                  <a:ext uri="{0D108BD9-81ED-4DB2-BD59-A6C34878D82A}">
                    <a16:rowId xmlns:a16="http://schemas.microsoft.com/office/drawing/2014/main" val="10006"/>
                  </a:ext>
                </a:extLst>
              </a:tr>
              <a:tr h="121888">
                <a:tc>
                  <a:txBody>
                    <a:bodyPr/>
                    <a:lstStyle/>
                    <a:p>
                      <a:r>
                        <a:rPr lang="en-ZA" dirty="0"/>
                        <a:t>F</a:t>
                      </a:r>
                    </a:p>
                  </a:txBody>
                  <a:tcPr/>
                </a:tc>
                <a:tc>
                  <a:txBody>
                    <a:bodyPr/>
                    <a:lstStyle/>
                    <a:p>
                      <a:r>
                        <a:rPr lang="en-ZA" dirty="0"/>
                        <a:t>6</a:t>
                      </a:r>
                    </a:p>
                  </a:txBody>
                  <a:tcPr/>
                </a:tc>
                <a:tc>
                  <a:txBody>
                    <a:bodyPr/>
                    <a:lstStyle/>
                    <a:p>
                      <a:r>
                        <a:rPr lang="en-ZA" dirty="0"/>
                        <a:t>8</a:t>
                      </a:r>
                    </a:p>
                  </a:txBody>
                  <a:tcPr/>
                </a:tc>
                <a:tc>
                  <a:txBody>
                    <a:bodyPr/>
                    <a:lstStyle/>
                    <a:p>
                      <a:r>
                        <a:rPr lang="en-ZA" dirty="0"/>
                        <a:t>16</a:t>
                      </a:r>
                    </a:p>
                  </a:txBody>
                  <a:tcPr/>
                </a:tc>
                <a:tc>
                  <a:txBody>
                    <a:bodyPr/>
                    <a:lstStyle/>
                    <a:p>
                      <a:r>
                        <a:rPr lang="en-ZA" b="1" dirty="0"/>
                        <a:t>9</a:t>
                      </a:r>
                    </a:p>
                  </a:txBody>
                  <a:tcPr/>
                </a:tc>
                <a:tc>
                  <a:txBody>
                    <a:bodyPr/>
                    <a:lstStyle/>
                    <a:p>
                      <a:r>
                        <a:rPr lang="en-ZA" dirty="0"/>
                        <a:t>B</a:t>
                      </a:r>
                    </a:p>
                  </a:txBody>
                  <a:tcPr/>
                </a:tc>
                <a:extLst>
                  <a:ext uri="{0D108BD9-81ED-4DB2-BD59-A6C34878D82A}">
                    <a16:rowId xmlns:a16="http://schemas.microsoft.com/office/drawing/2014/main" val="10007"/>
                  </a:ext>
                </a:extLst>
              </a:tr>
              <a:tr h="121888">
                <a:tc>
                  <a:txBody>
                    <a:bodyPr/>
                    <a:lstStyle/>
                    <a:p>
                      <a:r>
                        <a:rPr lang="en-ZA" dirty="0"/>
                        <a:t>G</a:t>
                      </a:r>
                    </a:p>
                  </a:txBody>
                  <a:tcPr/>
                </a:tc>
                <a:tc>
                  <a:txBody>
                    <a:bodyPr/>
                    <a:lstStyle/>
                    <a:p>
                      <a:r>
                        <a:rPr lang="en-ZA" dirty="0"/>
                        <a:t>1</a:t>
                      </a:r>
                    </a:p>
                  </a:txBody>
                  <a:tcPr/>
                </a:tc>
                <a:tc>
                  <a:txBody>
                    <a:bodyPr/>
                    <a:lstStyle/>
                    <a:p>
                      <a:r>
                        <a:rPr lang="en-ZA" dirty="0"/>
                        <a:t>5</a:t>
                      </a:r>
                    </a:p>
                  </a:txBody>
                  <a:tcPr/>
                </a:tc>
                <a:tc>
                  <a:txBody>
                    <a:bodyPr/>
                    <a:lstStyle/>
                    <a:p>
                      <a:r>
                        <a:rPr lang="en-ZA" dirty="0"/>
                        <a:t>6</a:t>
                      </a:r>
                    </a:p>
                  </a:txBody>
                  <a:tcPr/>
                </a:tc>
                <a:tc>
                  <a:txBody>
                    <a:bodyPr/>
                    <a:lstStyle/>
                    <a:p>
                      <a:r>
                        <a:rPr lang="en-ZA" b="1" dirty="0"/>
                        <a:t>5</a:t>
                      </a:r>
                    </a:p>
                  </a:txBody>
                  <a:tcPr/>
                </a:tc>
                <a:tc>
                  <a:txBody>
                    <a:bodyPr/>
                    <a:lstStyle/>
                    <a:p>
                      <a:r>
                        <a:rPr lang="en-ZA" dirty="0"/>
                        <a:t>D,E,F</a:t>
                      </a:r>
                    </a:p>
                  </a:txBody>
                  <a:tcPr/>
                </a:tc>
                <a:extLst>
                  <a:ext uri="{0D108BD9-81ED-4DB2-BD59-A6C34878D82A}">
                    <a16:rowId xmlns:a16="http://schemas.microsoft.com/office/drawing/2014/main" val="10008"/>
                  </a:ext>
                </a:extLst>
              </a:tr>
            </a:tbl>
          </a:graphicData>
        </a:graphic>
      </p:graphicFrame>
      <p:pic>
        <p:nvPicPr>
          <p:cNvPr id="8" name="Audio 7">
            <a:hlinkClick r:id="" action="ppaction://media"/>
            <a:extLst>
              <a:ext uri="{FF2B5EF4-FFF2-40B4-BE49-F238E27FC236}">
                <a16:creationId xmlns:a16="http://schemas.microsoft.com/office/drawing/2014/main" id="{682C693C-2579-421D-AB57-99869A58CC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479471160"/>
      </p:ext>
    </p:extLst>
  </p:cSld>
  <p:clrMapOvr>
    <a:masterClrMapping/>
  </p:clrMapOvr>
  <mc:AlternateContent xmlns:mc="http://schemas.openxmlformats.org/markup-compatibility/2006" xmlns:p14="http://schemas.microsoft.com/office/powerpoint/2010/main">
    <mc:Choice Requires="p14">
      <p:transition p14:dur="0" advTm="136057"/>
    </mc:Choice>
    <mc:Fallback xmlns="">
      <p:transition advTm="136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11431" y="44624"/>
            <a:ext cx="5872737" cy="756495"/>
          </a:xfrm>
        </p:spPr>
        <p:txBody>
          <a:bodyPr>
            <a:normAutofit fontScale="90000"/>
          </a:bodyPr>
          <a:lstStyle/>
          <a:p>
            <a:r>
              <a:rPr lang="en-US" dirty="0"/>
              <a:t>Exercise 4 - Solution</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11</a:t>
            </a:fld>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1562767517"/>
              </p:ext>
            </p:extLst>
          </p:nvPr>
        </p:nvGraphicFramePr>
        <p:xfrm>
          <a:off x="327820" y="3416429"/>
          <a:ext cx="991001" cy="731520"/>
        </p:xfrm>
        <a:graphic>
          <a:graphicData uri="http://schemas.openxmlformats.org/drawingml/2006/table">
            <a:tbl>
              <a:tblPr firstRow="1" bandRow="1">
                <a:tableStyleId>{5940675A-B579-460E-94D1-54222C63F5DA}</a:tableStyleId>
              </a:tblPr>
              <a:tblGrid>
                <a:gridCol w="319923">
                  <a:extLst>
                    <a:ext uri="{9D8B030D-6E8A-4147-A177-3AD203B41FA5}">
                      <a16:colId xmlns:a16="http://schemas.microsoft.com/office/drawing/2014/main" val="20000"/>
                    </a:ext>
                  </a:extLst>
                </a:gridCol>
                <a:gridCol w="319923">
                  <a:extLst>
                    <a:ext uri="{9D8B030D-6E8A-4147-A177-3AD203B41FA5}">
                      <a16:colId xmlns:a16="http://schemas.microsoft.com/office/drawing/2014/main" val="20001"/>
                    </a:ext>
                  </a:extLst>
                </a:gridCol>
                <a:gridCol w="351155">
                  <a:extLst>
                    <a:ext uri="{9D8B030D-6E8A-4147-A177-3AD203B41FA5}">
                      <a16:colId xmlns:a16="http://schemas.microsoft.com/office/drawing/2014/main" val="20002"/>
                    </a:ext>
                  </a:extLst>
                </a:gridCol>
              </a:tblGrid>
              <a:tr h="326948">
                <a:tc>
                  <a:txBody>
                    <a:bodyPr/>
                    <a:lstStyle/>
                    <a:p>
                      <a:r>
                        <a:rPr lang="en-ZA" dirty="0"/>
                        <a:t>0</a:t>
                      </a:r>
                    </a:p>
                  </a:txBody>
                  <a:tcPr>
                    <a:solidFill>
                      <a:schemeClr val="bg1"/>
                    </a:solidFill>
                  </a:tcPr>
                </a:tc>
                <a:tc>
                  <a:txBody>
                    <a:bodyPr/>
                    <a:lstStyle/>
                    <a:p>
                      <a:r>
                        <a:rPr lang="en-ZA" dirty="0"/>
                        <a:t>A</a:t>
                      </a:r>
                    </a:p>
                  </a:txBody>
                  <a:tcPr>
                    <a:solidFill>
                      <a:schemeClr val="bg1"/>
                    </a:solidFill>
                  </a:tcPr>
                </a:tc>
                <a:tc>
                  <a:txBody>
                    <a:bodyPr/>
                    <a:lstStyle/>
                    <a:p>
                      <a:r>
                        <a:rPr lang="en-ZA" dirty="0"/>
                        <a:t>4</a:t>
                      </a:r>
                    </a:p>
                  </a:txBody>
                  <a:tcPr>
                    <a:solidFill>
                      <a:schemeClr val="bg1"/>
                    </a:solidFill>
                  </a:tcPr>
                </a:tc>
                <a:extLst>
                  <a:ext uri="{0D108BD9-81ED-4DB2-BD59-A6C34878D82A}">
                    <a16:rowId xmlns:a16="http://schemas.microsoft.com/office/drawing/2014/main" val="10000"/>
                  </a:ext>
                </a:extLst>
              </a:tr>
              <a:tr h="326948">
                <a:tc>
                  <a:txBody>
                    <a:bodyPr/>
                    <a:lstStyle/>
                    <a:p>
                      <a:r>
                        <a:rPr lang="en-ZA" dirty="0"/>
                        <a:t>1</a:t>
                      </a:r>
                    </a:p>
                  </a:txBody>
                  <a:tcPr>
                    <a:solidFill>
                      <a:schemeClr val="bg1"/>
                    </a:solidFill>
                  </a:tcPr>
                </a:tc>
                <a:tc>
                  <a:txBody>
                    <a:bodyPr/>
                    <a:lstStyle/>
                    <a:p>
                      <a:r>
                        <a:rPr lang="en-ZA" dirty="0"/>
                        <a:t>4</a:t>
                      </a:r>
                    </a:p>
                  </a:txBody>
                  <a:tcPr>
                    <a:solidFill>
                      <a:schemeClr val="bg1"/>
                    </a:solidFill>
                  </a:tcPr>
                </a:tc>
                <a:tc>
                  <a:txBody>
                    <a:bodyPr/>
                    <a:lstStyle/>
                    <a:p>
                      <a:r>
                        <a:rPr lang="en-ZA" dirty="0"/>
                        <a:t>5</a:t>
                      </a: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02618845"/>
              </p:ext>
            </p:extLst>
          </p:nvPr>
        </p:nvGraphicFramePr>
        <p:xfrm>
          <a:off x="179512" y="4911157"/>
          <a:ext cx="959769" cy="731520"/>
        </p:xfrm>
        <a:graphic>
          <a:graphicData uri="http://schemas.openxmlformats.org/drawingml/2006/table">
            <a:tbl>
              <a:tblPr firstRow="1" bandRow="1">
                <a:tableStyleId>{8A107856-5554-42FB-B03E-39F5DBC370BA}</a:tableStyleId>
              </a:tblPr>
              <a:tblGrid>
                <a:gridCol w="319923">
                  <a:extLst>
                    <a:ext uri="{9D8B030D-6E8A-4147-A177-3AD203B41FA5}">
                      <a16:colId xmlns:a16="http://schemas.microsoft.com/office/drawing/2014/main" val="20000"/>
                    </a:ext>
                  </a:extLst>
                </a:gridCol>
                <a:gridCol w="319923">
                  <a:extLst>
                    <a:ext uri="{9D8B030D-6E8A-4147-A177-3AD203B41FA5}">
                      <a16:colId xmlns:a16="http://schemas.microsoft.com/office/drawing/2014/main" val="20001"/>
                    </a:ext>
                  </a:extLst>
                </a:gridCol>
                <a:gridCol w="319923">
                  <a:extLst>
                    <a:ext uri="{9D8B030D-6E8A-4147-A177-3AD203B41FA5}">
                      <a16:colId xmlns:a16="http://schemas.microsoft.com/office/drawing/2014/main" val="20002"/>
                    </a:ext>
                  </a:extLst>
                </a:gridCol>
              </a:tblGrid>
              <a:tr h="326948">
                <a:tc>
                  <a:txBody>
                    <a:bodyPr/>
                    <a:lstStyle/>
                    <a:p>
                      <a:r>
                        <a:rPr lang="en-ZA" dirty="0"/>
                        <a:t>0</a:t>
                      </a:r>
                    </a:p>
                  </a:txBody>
                  <a:tcPr/>
                </a:tc>
                <a:tc>
                  <a:txBody>
                    <a:bodyPr/>
                    <a:lstStyle/>
                    <a:p>
                      <a:r>
                        <a:rPr lang="en-ZA" dirty="0"/>
                        <a:t>B</a:t>
                      </a:r>
                    </a:p>
                  </a:txBody>
                  <a:tcPr/>
                </a:tc>
                <a:tc>
                  <a:txBody>
                    <a:bodyPr/>
                    <a:lstStyle/>
                    <a:p>
                      <a:r>
                        <a:rPr lang="en-ZA" dirty="0"/>
                        <a:t>6</a:t>
                      </a:r>
                    </a:p>
                  </a:txBody>
                  <a:tcPr/>
                </a:tc>
                <a:extLst>
                  <a:ext uri="{0D108BD9-81ED-4DB2-BD59-A6C34878D82A}">
                    <a16:rowId xmlns:a16="http://schemas.microsoft.com/office/drawing/2014/main" val="10000"/>
                  </a:ext>
                </a:extLst>
              </a:tr>
              <a:tr h="326948">
                <a:tc>
                  <a:txBody>
                    <a:bodyPr/>
                    <a:lstStyle/>
                    <a:p>
                      <a:r>
                        <a:rPr lang="en-ZA" dirty="0"/>
                        <a:t>0</a:t>
                      </a:r>
                    </a:p>
                  </a:txBody>
                  <a:tcPr/>
                </a:tc>
                <a:tc>
                  <a:txBody>
                    <a:bodyPr/>
                    <a:lstStyle/>
                    <a:p>
                      <a:r>
                        <a:rPr lang="en-ZA" dirty="0"/>
                        <a:t>6</a:t>
                      </a:r>
                    </a:p>
                  </a:txBody>
                  <a:tcPr/>
                </a:tc>
                <a:tc>
                  <a:txBody>
                    <a:bodyPr/>
                    <a:lstStyle/>
                    <a:p>
                      <a:r>
                        <a:rPr lang="en-ZA" dirty="0"/>
                        <a:t>6</a:t>
                      </a:r>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63224538"/>
              </p:ext>
            </p:extLst>
          </p:nvPr>
        </p:nvGraphicFramePr>
        <p:xfrm>
          <a:off x="2195733" y="4248326"/>
          <a:ext cx="1080121" cy="731520"/>
        </p:xfrm>
        <a:graphic>
          <a:graphicData uri="http://schemas.openxmlformats.org/drawingml/2006/table">
            <a:tbl>
              <a:tblPr firstRow="1" bandRow="1">
                <a:tableStyleId>{8A107856-5554-42FB-B03E-39F5DBC370BA}</a:tableStyleId>
              </a:tblPr>
              <a:tblGrid>
                <a:gridCol w="319923">
                  <a:extLst>
                    <a:ext uri="{9D8B030D-6E8A-4147-A177-3AD203B41FA5}">
                      <a16:colId xmlns:a16="http://schemas.microsoft.com/office/drawing/2014/main" val="20000"/>
                    </a:ext>
                  </a:extLst>
                </a:gridCol>
                <a:gridCol w="319923">
                  <a:extLst>
                    <a:ext uri="{9D8B030D-6E8A-4147-A177-3AD203B41FA5}">
                      <a16:colId xmlns:a16="http://schemas.microsoft.com/office/drawing/2014/main" val="20001"/>
                    </a:ext>
                  </a:extLst>
                </a:gridCol>
                <a:gridCol w="440275">
                  <a:extLst>
                    <a:ext uri="{9D8B030D-6E8A-4147-A177-3AD203B41FA5}">
                      <a16:colId xmlns:a16="http://schemas.microsoft.com/office/drawing/2014/main" val="20002"/>
                    </a:ext>
                  </a:extLst>
                </a:gridCol>
              </a:tblGrid>
              <a:tr h="326948">
                <a:tc>
                  <a:txBody>
                    <a:bodyPr/>
                    <a:lstStyle/>
                    <a:p>
                      <a:r>
                        <a:rPr lang="en-ZA" dirty="0"/>
                        <a:t>6</a:t>
                      </a:r>
                    </a:p>
                  </a:txBody>
                  <a:tcPr/>
                </a:tc>
                <a:tc>
                  <a:txBody>
                    <a:bodyPr/>
                    <a:lstStyle/>
                    <a:p>
                      <a:r>
                        <a:rPr lang="en-ZA" dirty="0"/>
                        <a:t>C</a:t>
                      </a:r>
                    </a:p>
                  </a:txBody>
                  <a:tcPr/>
                </a:tc>
                <a:tc>
                  <a:txBody>
                    <a:bodyPr/>
                    <a:lstStyle/>
                    <a:p>
                      <a:r>
                        <a:rPr lang="en-ZA" dirty="0"/>
                        <a:t>10</a:t>
                      </a:r>
                    </a:p>
                  </a:txBody>
                  <a:tcPr/>
                </a:tc>
                <a:extLst>
                  <a:ext uri="{0D108BD9-81ED-4DB2-BD59-A6C34878D82A}">
                    <a16:rowId xmlns:a16="http://schemas.microsoft.com/office/drawing/2014/main" val="10000"/>
                  </a:ext>
                </a:extLst>
              </a:tr>
              <a:tr h="326948">
                <a:tc>
                  <a:txBody>
                    <a:bodyPr/>
                    <a:lstStyle/>
                    <a:p>
                      <a:r>
                        <a:rPr lang="en-ZA" dirty="0"/>
                        <a:t>6</a:t>
                      </a:r>
                    </a:p>
                  </a:txBody>
                  <a:tcPr/>
                </a:tc>
                <a:tc>
                  <a:txBody>
                    <a:bodyPr/>
                    <a:lstStyle/>
                    <a:p>
                      <a:r>
                        <a:rPr lang="en-ZA" dirty="0"/>
                        <a:t>4</a:t>
                      </a:r>
                    </a:p>
                  </a:txBody>
                  <a:tcPr/>
                </a:tc>
                <a:tc>
                  <a:txBody>
                    <a:bodyPr/>
                    <a:lstStyle/>
                    <a:p>
                      <a:r>
                        <a:rPr lang="en-ZA" dirty="0"/>
                        <a:t>10</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256265155"/>
              </p:ext>
            </p:extLst>
          </p:nvPr>
        </p:nvGraphicFramePr>
        <p:xfrm>
          <a:off x="3601625" y="2473694"/>
          <a:ext cx="1224136" cy="731520"/>
        </p:xfrm>
        <a:graphic>
          <a:graphicData uri="http://schemas.openxmlformats.org/drawingml/2006/table">
            <a:tbl>
              <a:tblPr firstRow="1" bandRow="1">
                <a:tableStyleId>{5940675A-B579-460E-94D1-54222C63F5DA}</a:tableStyleId>
              </a:tblPr>
              <a:tblGrid>
                <a:gridCol w="326437">
                  <a:extLst>
                    <a:ext uri="{9D8B030D-6E8A-4147-A177-3AD203B41FA5}">
                      <a16:colId xmlns:a16="http://schemas.microsoft.com/office/drawing/2014/main" val="20000"/>
                    </a:ext>
                  </a:extLst>
                </a:gridCol>
                <a:gridCol w="465651">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tblGrid>
              <a:tr h="360040">
                <a:tc>
                  <a:txBody>
                    <a:bodyPr/>
                    <a:lstStyle/>
                    <a:p>
                      <a:r>
                        <a:rPr lang="en-ZA" dirty="0"/>
                        <a:t>4</a:t>
                      </a:r>
                    </a:p>
                  </a:txBody>
                  <a:tcPr>
                    <a:solidFill>
                      <a:schemeClr val="bg1"/>
                    </a:solidFill>
                  </a:tcPr>
                </a:tc>
                <a:tc>
                  <a:txBody>
                    <a:bodyPr/>
                    <a:lstStyle/>
                    <a:p>
                      <a:r>
                        <a:rPr lang="en-ZA" dirty="0"/>
                        <a:t>D</a:t>
                      </a:r>
                    </a:p>
                  </a:txBody>
                  <a:tcPr>
                    <a:solidFill>
                      <a:schemeClr val="bg1"/>
                    </a:solidFill>
                  </a:tcPr>
                </a:tc>
                <a:tc>
                  <a:txBody>
                    <a:bodyPr/>
                    <a:lstStyle/>
                    <a:p>
                      <a:r>
                        <a:rPr lang="en-ZA" dirty="0"/>
                        <a:t>16</a:t>
                      </a:r>
                    </a:p>
                  </a:txBody>
                  <a:tcPr>
                    <a:solidFill>
                      <a:schemeClr val="bg1"/>
                    </a:solidFill>
                  </a:tcPr>
                </a:tc>
                <a:extLst>
                  <a:ext uri="{0D108BD9-81ED-4DB2-BD59-A6C34878D82A}">
                    <a16:rowId xmlns:a16="http://schemas.microsoft.com/office/drawing/2014/main" val="10000"/>
                  </a:ext>
                </a:extLst>
              </a:tr>
              <a:tr h="326948">
                <a:tc>
                  <a:txBody>
                    <a:bodyPr/>
                    <a:lstStyle/>
                    <a:p>
                      <a:r>
                        <a:rPr lang="en-ZA" dirty="0"/>
                        <a:t>5</a:t>
                      </a:r>
                    </a:p>
                  </a:txBody>
                  <a:tcPr>
                    <a:solidFill>
                      <a:schemeClr val="bg1"/>
                    </a:solidFill>
                  </a:tcPr>
                </a:tc>
                <a:tc>
                  <a:txBody>
                    <a:bodyPr/>
                    <a:lstStyle/>
                    <a:p>
                      <a:r>
                        <a:rPr lang="en-ZA" dirty="0"/>
                        <a:t>12</a:t>
                      </a:r>
                    </a:p>
                  </a:txBody>
                  <a:tcPr>
                    <a:solidFill>
                      <a:schemeClr val="bg1"/>
                    </a:solidFill>
                  </a:tcPr>
                </a:tc>
                <a:tc>
                  <a:txBody>
                    <a:bodyPr/>
                    <a:lstStyle/>
                    <a:p>
                      <a:r>
                        <a:rPr lang="en-ZA" dirty="0"/>
                        <a:t>17</a:t>
                      </a: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036502382"/>
              </p:ext>
            </p:extLst>
          </p:nvPr>
        </p:nvGraphicFramePr>
        <p:xfrm>
          <a:off x="4283965" y="3702991"/>
          <a:ext cx="1296144" cy="731520"/>
        </p:xfrm>
        <a:graphic>
          <a:graphicData uri="http://schemas.openxmlformats.org/drawingml/2006/table">
            <a:tbl>
              <a:tblPr firstRow="1" bandRow="1">
                <a:tableStyleId>{8A107856-5554-42FB-B03E-39F5DBC370BA}</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tblGrid>
              <a:tr h="326948">
                <a:tc>
                  <a:txBody>
                    <a:bodyPr/>
                    <a:lstStyle/>
                    <a:p>
                      <a:r>
                        <a:rPr lang="en-ZA" dirty="0"/>
                        <a:t>10</a:t>
                      </a:r>
                    </a:p>
                  </a:txBody>
                  <a:tcPr/>
                </a:tc>
                <a:tc>
                  <a:txBody>
                    <a:bodyPr/>
                    <a:lstStyle/>
                    <a:p>
                      <a:r>
                        <a:rPr lang="en-ZA" dirty="0"/>
                        <a:t>E</a:t>
                      </a:r>
                    </a:p>
                  </a:txBody>
                  <a:tcPr/>
                </a:tc>
                <a:tc>
                  <a:txBody>
                    <a:bodyPr/>
                    <a:lstStyle/>
                    <a:p>
                      <a:r>
                        <a:rPr lang="en-ZA" dirty="0"/>
                        <a:t>17</a:t>
                      </a:r>
                    </a:p>
                  </a:txBody>
                  <a:tcPr/>
                </a:tc>
                <a:extLst>
                  <a:ext uri="{0D108BD9-81ED-4DB2-BD59-A6C34878D82A}">
                    <a16:rowId xmlns:a16="http://schemas.microsoft.com/office/drawing/2014/main" val="10000"/>
                  </a:ext>
                </a:extLst>
              </a:tr>
              <a:tr h="326948">
                <a:tc>
                  <a:txBody>
                    <a:bodyPr/>
                    <a:lstStyle/>
                    <a:p>
                      <a:r>
                        <a:rPr lang="en-ZA" dirty="0"/>
                        <a:t>10</a:t>
                      </a:r>
                    </a:p>
                  </a:txBody>
                  <a:tcPr/>
                </a:tc>
                <a:tc>
                  <a:txBody>
                    <a:bodyPr/>
                    <a:lstStyle/>
                    <a:p>
                      <a:r>
                        <a:rPr lang="en-ZA" dirty="0"/>
                        <a:t>7</a:t>
                      </a:r>
                    </a:p>
                  </a:txBody>
                  <a:tcPr/>
                </a:tc>
                <a:tc>
                  <a:txBody>
                    <a:bodyPr/>
                    <a:lstStyle/>
                    <a:p>
                      <a:r>
                        <a:rPr lang="en-ZA" dirty="0"/>
                        <a:t>17</a:t>
                      </a:r>
                    </a:p>
                  </a:txBody>
                  <a:tcPr/>
                </a:tc>
                <a:extLst>
                  <a:ext uri="{0D108BD9-81ED-4DB2-BD59-A6C34878D82A}">
                    <a16:rowId xmlns:a16="http://schemas.microsoft.com/office/drawing/2014/main" val="10001"/>
                  </a:ext>
                </a:extLst>
              </a:tr>
            </a:tbl>
          </a:graphicData>
        </a:graphic>
      </p:graphicFrame>
      <p:cxnSp>
        <p:nvCxnSpPr>
          <p:cNvPr id="7" name="Straight Arrow Connector 6"/>
          <p:cNvCxnSpPr>
            <a:stCxn id="4" idx="3"/>
            <a:endCxn id="10" idx="1"/>
          </p:cNvCxnSpPr>
          <p:nvPr/>
        </p:nvCxnSpPr>
        <p:spPr>
          <a:xfrm flipV="1">
            <a:off x="1318821" y="2839454"/>
            <a:ext cx="2282804" cy="9427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4" idx="3"/>
            <a:endCxn id="11" idx="1"/>
          </p:cNvCxnSpPr>
          <p:nvPr/>
        </p:nvCxnSpPr>
        <p:spPr>
          <a:xfrm>
            <a:off x="1318821" y="3782189"/>
            <a:ext cx="2965144" cy="2865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9" idx="3"/>
            <a:endCxn id="11" idx="1"/>
          </p:cNvCxnSpPr>
          <p:nvPr/>
        </p:nvCxnSpPr>
        <p:spPr>
          <a:xfrm flipV="1">
            <a:off x="3275854" y="4068751"/>
            <a:ext cx="1008111" cy="545335"/>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a:stCxn id="8" idx="3"/>
            <a:endCxn id="9" idx="1"/>
          </p:cNvCxnSpPr>
          <p:nvPr/>
        </p:nvCxnSpPr>
        <p:spPr>
          <a:xfrm flipV="1">
            <a:off x="1139281" y="4614086"/>
            <a:ext cx="1056452" cy="662831"/>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graphicFrame>
        <p:nvGraphicFramePr>
          <p:cNvPr id="35" name="Table 34"/>
          <p:cNvGraphicFramePr>
            <a:graphicFrameLocks noGrp="1"/>
          </p:cNvGraphicFramePr>
          <p:nvPr>
            <p:extLst>
              <p:ext uri="{D42A27DB-BD31-4B8C-83A1-F6EECF244321}">
                <p14:modId xmlns:p14="http://schemas.microsoft.com/office/powerpoint/2010/main" val="2190126687"/>
              </p:ext>
            </p:extLst>
          </p:nvPr>
        </p:nvGraphicFramePr>
        <p:xfrm>
          <a:off x="4083842" y="5342804"/>
          <a:ext cx="1080120" cy="731520"/>
        </p:xfrm>
        <a:graphic>
          <a:graphicData uri="http://schemas.openxmlformats.org/drawingml/2006/table">
            <a:tbl>
              <a:tblPr firstRow="1" bandRow="1">
                <a:tableStyleId>{5940675A-B579-460E-94D1-54222C63F5DA}</a:tableStyleId>
              </a:tblPr>
              <a:tblGrid>
                <a:gridCol w="319923">
                  <a:extLst>
                    <a:ext uri="{9D8B030D-6E8A-4147-A177-3AD203B41FA5}">
                      <a16:colId xmlns:a16="http://schemas.microsoft.com/office/drawing/2014/main" val="20000"/>
                    </a:ext>
                  </a:extLst>
                </a:gridCol>
                <a:gridCol w="319923">
                  <a:extLst>
                    <a:ext uri="{9D8B030D-6E8A-4147-A177-3AD203B41FA5}">
                      <a16:colId xmlns:a16="http://schemas.microsoft.com/office/drawing/2014/main" val="20001"/>
                    </a:ext>
                  </a:extLst>
                </a:gridCol>
                <a:gridCol w="440274">
                  <a:extLst>
                    <a:ext uri="{9D8B030D-6E8A-4147-A177-3AD203B41FA5}">
                      <a16:colId xmlns:a16="http://schemas.microsoft.com/office/drawing/2014/main" val="20002"/>
                    </a:ext>
                  </a:extLst>
                </a:gridCol>
              </a:tblGrid>
              <a:tr h="326948">
                <a:tc>
                  <a:txBody>
                    <a:bodyPr/>
                    <a:lstStyle/>
                    <a:p>
                      <a:r>
                        <a:rPr lang="en-ZA" dirty="0"/>
                        <a:t>6</a:t>
                      </a:r>
                    </a:p>
                  </a:txBody>
                  <a:tcPr>
                    <a:solidFill>
                      <a:schemeClr val="bg1"/>
                    </a:solidFill>
                  </a:tcPr>
                </a:tc>
                <a:tc>
                  <a:txBody>
                    <a:bodyPr/>
                    <a:lstStyle/>
                    <a:p>
                      <a:r>
                        <a:rPr lang="en-ZA" dirty="0"/>
                        <a:t>F</a:t>
                      </a:r>
                    </a:p>
                  </a:txBody>
                  <a:tcPr>
                    <a:solidFill>
                      <a:schemeClr val="bg1"/>
                    </a:solidFill>
                  </a:tcPr>
                </a:tc>
                <a:tc>
                  <a:txBody>
                    <a:bodyPr/>
                    <a:lstStyle/>
                    <a:p>
                      <a:r>
                        <a:rPr lang="en-ZA" dirty="0"/>
                        <a:t>15</a:t>
                      </a:r>
                    </a:p>
                  </a:txBody>
                  <a:tcPr>
                    <a:solidFill>
                      <a:schemeClr val="bg1"/>
                    </a:solidFill>
                  </a:tcPr>
                </a:tc>
                <a:extLst>
                  <a:ext uri="{0D108BD9-81ED-4DB2-BD59-A6C34878D82A}">
                    <a16:rowId xmlns:a16="http://schemas.microsoft.com/office/drawing/2014/main" val="10000"/>
                  </a:ext>
                </a:extLst>
              </a:tr>
              <a:tr h="326948">
                <a:tc>
                  <a:txBody>
                    <a:bodyPr/>
                    <a:lstStyle/>
                    <a:p>
                      <a:r>
                        <a:rPr lang="en-ZA" dirty="0"/>
                        <a:t>8</a:t>
                      </a:r>
                    </a:p>
                  </a:txBody>
                  <a:tcPr>
                    <a:solidFill>
                      <a:schemeClr val="bg1"/>
                    </a:solidFill>
                  </a:tcPr>
                </a:tc>
                <a:tc>
                  <a:txBody>
                    <a:bodyPr/>
                    <a:lstStyle/>
                    <a:p>
                      <a:r>
                        <a:rPr lang="en-ZA" dirty="0"/>
                        <a:t>9</a:t>
                      </a:r>
                    </a:p>
                  </a:txBody>
                  <a:tcPr>
                    <a:solidFill>
                      <a:schemeClr val="bg1"/>
                    </a:solidFill>
                  </a:tcPr>
                </a:tc>
                <a:tc>
                  <a:txBody>
                    <a:bodyPr/>
                    <a:lstStyle/>
                    <a:p>
                      <a:r>
                        <a:rPr lang="en-ZA" dirty="0"/>
                        <a:t>17</a:t>
                      </a: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4256266591"/>
              </p:ext>
            </p:extLst>
          </p:nvPr>
        </p:nvGraphicFramePr>
        <p:xfrm>
          <a:off x="7164286" y="3551365"/>
          <a:ext cx="1440162" cy="731520"/>
        </p:xfrm>
        <a:graphic>
          <a:graphicData uri="http://schemas.openxmlformats.org/drawingml/2006/table">
            <a:tbl>
              <a:tblPr firstRow="1" bandRow="1">
                <a:tableStyleId>{8A107856-5554-42FB-B03E-39F5DBC370BA}</a:tableStyleId>
              </a:tblPr>
              <a:tblGrid>
                <a:gridCol w="593008">
                  <a:extLst>
                    <a:ext uri="{9D8B030D-6E8A-4147-A177-3AD203B41FA5}">
                      <a16:colId xmlns:a16="http://schemas.microsoft.com/office/drawing/2014/main" val="20000"/>
                    </a:ext>
                  </a:extLst>
                </a:gridCol>
                <a:gridCol w="423576">
                  <a:extLst>
                    <a:ext uri="{9D8B030D-6E8A-4147-A177-3AD203B41FA5}">
                      <a16:colId xmlns:a16="http://schemas.microsoft.com/office/drawing/2014/main" val="20001"/>
                    </a:ext>
                  </a:extLst>
                </a:gridCol>
                <a:gridCol w="423578">
                  <a:extLst>
                    <a:ext uri="{9D8B030D-6E8A-4147-A177-3AD203B41FA5}">
                      <a16:colId xmlns:a16="http://schemas.microsoft.com/office/drawing/2014/main" val="20002"/>
                    </a:ext>
                  </a:extLst>
                </a:gridCol>
              </a:tblGrid>
              <a:tr h="326948">
                <a:tc>
                  <a:txBody>
                    <a:bodyPr/>
                    <a:lstStyle/>
                    <a:p>
                      <a:r>
                        <a:rPr lang="en-ZA" dirty="0"/>
                        <a:t>17</a:t>
                      </a:r>
                    </a:p>
                  </a:txBody>
                  <a:tcPr/>
                </a:tc>
                <a:tc>
                  <a:txBody>
                    <a:bodyPr/>
                    <a:lstStyle/>
                    <a:p>
                      <a:r>
                        <a:rPr lang="en-ZA" dirty="0"/>
                        <a:t>G</a:t>
                      </a:r>
                    </a:p>
                  </a:txBody>
                  <a:tcPr/>
                </a:tc>
                <a:tc>
                  <a:txBody>
                    <a:bodyPr/>
                    <a:lstStyle/>
                    <a:p>
                      <a:r>
                        <a:rPr lang="en-ZA" dirty="0"/>
                        <a:t>22</a:t>
                      </a:r>
                    </a:p>
                  </a:txBody>
                  <a:tcPr/>
                </a:tc>
                <a:extLst>
                  <a:ext uri="{0D108BD9-81ED-4DB2-BD59-A6C34878D82A}">
                    <a16:rowId xmlns:a16="http://schemas.microsoft.com/office/drawing/2014/main" val="10000"/>
                  </a:ext>
                </a:extLst>
              </a:tr>
              <a:tr h="326948">
                <a:tc>
                  <a:txBody>
                    <a:bodyPr/>
                    <a:lstStyle/>
                    <a:p>
                      <a:r>
                        <a:rPr lang="en-ZA" dirty="0"/>
                        <a:t>17</a:t>
                      </a:r>
                    </a:p>
                  </a:txBody>
                  <a:tcPr/>
                </a:tc>
                <a:tc>
                  <a:txBody>
                    <a:bodyPr/>
                    <a:lstStyle/>
                    <a:p>
                      <a:r>
                        <a:rPr lang="en-ZA" dirty="0"/>
                        <a:t>5</a:t>
                      </a:r>
                    </a:p>
                  </a:txBody>
                  <a:tcPr/>
                </a:tc>
                <a:tc>
                  <a:txBody>
                    <a:bodyPr/>
                    <a:lstStyle/>
                    <a:p>
                      <a:r>
                        <a:rPr lang="en-ZA" dirty="0"/>
                        <a:t>22</a:t>
                      </a:r>
                    </a:p>
                  </a:txBody>
                  <a:tcPr/>
                </a:tc>
                <a:extLst>
                  <a:ext uri="{0D108BD9-81ED-4DB2-BD59-A6C34878D82A}">
                    <a16:rowId xmlns:a16="http://schemas.microsoft.com/office/drawing/2014/main" val="10001"/>
                  </a:ext>
                </a:extLst>
              </a:tr>
            </a:tbl>
          </a:graphicData>
        </a:graphic>
      </p:graphicFrame>
      <p:cxnSp>
        <p:nvCxnSpPr>
          <p:cNvPr id="46" name="Straight Arrow Connector 45"/>
          <p:cNvCxnSpPr>
            <a:stCxn id="10" idx="3"/>
            <a:endCxn id="47" idx="1"/>
          </p:cNvCxnSpPr>
          <p:nvPr/>
        </p:nvCxnSpPr>
        <p:spPr>
          <a:xfrm>
            <a:off x="4825761" y="2839454"/>
            <a:ext cx="2338525" cy="10776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11" idx="3"/>
            <a:endCxn id="47" idx="1"/>
          </p:cNvCxnSpPr>
          <p:nvPr/>
        </p:nvCxnSpPr>
        <p:spPr>
          <a:xfrm flipV="1">
            <a:off x="5580109" y="3917125"/>
            <a:ext cx="1584177" cy="151626"/>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cxnSp>
        <p:nvCxnSpPr>
          <p:cNvPr id="51" name="Straight Arrow Connector 50"/>
          <p:cNvCxnSpPr>
            <a:stCxn id="35" idx="3"/>
            <a:endCxn id="47" idx="1"/>
          </p:cNvCxnSpPr>
          <p:nvPr/>
        </p:nvCxnSpPr>
        <p:spPr>
          <a:xfrm flipV="1">
            <a:off x="5163962" y="3917125"/>
            <a:ext cx="2000324" cy="17914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378" name="Straight Arrow Connector 58377"/>
          <p:cNvCxnSpPr>
            <a:stCxn id="8" idx="3"/>
            <a:endCxn id="35" idx="1"/>
          </p:cNvCxnSpPr>
          <p:nvPr/>
        </p:nvCxnSpPr>
        <p:spPr>
          <a:xfrm>
            <a:off x="1139281" y="5276917"/>
            <a:ext cx="2944561" cy="43164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8403" name="TextBox 58402"/>
          <p:cNvSpPr txBox="1"/>
          <p:nvPr/>
        </p:nvSpPr>
        <p:spPr>
          <a:xfrm>
            <a:off x="38268" y="756495"/>
            <a:ext cx="4605740" cy="2308324"/>
          </a:xfrm>
          <a:prstGeom prst="rect">
            <a:avLst/>
          </a:prstGeom>
          <a:noFill/>
        </p:spPr>
        <p:txBody>
          <a:bodyPr wrap="square" rtlCol="0">
            <a:spAutoFit/>
          </a:bodyPr>
          <a:lstStyle/>
          <a:p>
            <a:r>
              <a:rPr lang="en-ZA" dirty="0">
                <a:latin typeface="+mn-lt"/>
              </a:rPr>
              <a:t>Total project length:  6+4+7+5 = 22 Weeks</a:t>
            </a:r>
          </a:p>
          <a:p>
            <a:r>
              <a:rPr lang="en-ZA" dirty="0">
                <a:latin typeface="+mn-lt"/>
              </a:rPr>
              <a:t>Critical path (3):  B-C-E-G (6+4+7+5) = 22 Weeks</a:t>
            </a:r>
          </a:p>
          <a:p>
            <a:r>
              <a:rPr lang="en-ZA" dirty="0">
                <a:latin typeface="+mn-lt"/>
              </a:rPr>
              <a:t>Other paths are:  </a:t>
            </a:r>
          </a:p>
          <a:p>
            <a:r>
              <a:rPr lang="en-ZA" dirty="0">
                <a:latin typeface="+mn-lt"/>
              </a:rPr>
              <a:t>Path 1:  A-D-G (4+12+5) = 21 Weeks</a:t>
            </a:r>
          </a:p>
          <a:p>
            <a:r>
              <a:rPr lang="en-ZA" dirty="0">
                <a:latin typeface="+mn-lt"/>
              </a:rPr>
              <a:t>Path 2: A-E-G (4+&amp;+5) = 17 Weeks</a:t>
            </a:r>
          </a:p>
          <a:p>
            <a:r>
              <a:rPr lang="en-ZA" dirty="0">
                <a:latin typeface="+mn-lt"/>
              </a:rPr>
              <a:t>Path 4:  B-F-G (6+9+5) = 20 Weeks</a:t>
            </a:r>
          </a:p>
          <a:p>
            <a:r>
              <a:rPr lang="en-ZA" dirty="0">
                <a:latin typeface="+mn-lt"/>
              </a:rPr>
              <a:t>Burst activities:  A &amp; B</a:t>
            </a:r>
          </a:p>
          <a:p>
            <a:r>
              <a:rPr lang="en-ZA" dirty="0">
                <a:latin typeface="+mn-lt"/>
              </a:rPr>
              <a:t>Merge activities: E &amp; G</a:t>
            </a:r>
          </a:p>
        </p:txBody>
      </p:sp>
      <p:sp>
        <p:nvSpPr>
          <p:cNvPr id="58404" name="TextBox 58403"/>
          <p:cNvSpPr txBox="1"/>
          <p:nvPr/>
        </p:nvSpPr>
        <p:spPr>
          <a:xfrm>
            <a:off x="315391" y="4575189"/>
            <a:ext cx="728217" cy="338554"/>
          </a:xfrm>
          <a:prstGeom prst="rect">
            <a:avLst/>
          </a:prstGeom>
          <a:noFill/>
        </p:spPr>
        <p:txBody>
          <a:bodyPr wrap="square" rtlCol="0">
            <a:spAutoFit/>
          </a:bodyPr>
          <a:lstStyle/>
          <a:p>
            <a:r>
              <a:rPr lang="en-ZA" sz="1600" b="1" dirty="0"/>
              <a:t>TF=0</a:t>
            </a:r>
          </a:p>
        </p:txBody>
      </p:sp>
      <p:sp>
        <p:nvSpPr>
          <p:cNvPr id="101" name="TextBox 100"/>
          <p:cNvSpPr txBox="1"/>
          <p:nvPr/>
        </p:nvSpPr>
        <p:spPr>
          <a:xfrm>
            <a:off x="4259831" y="6105640"/>
            <a:ext cx="728217" cy="338554"/>
          </a:xfrm>
          <a:prstGeom prst="rect">
            <a:avLst/>
          </a:prstGeom>
          <a:noFill/>
        </p:spPr>
        <p:txBody>
          <a:bodyPr wrap="square" rtlCol="0">
            <a:spAutoFit/>
          </a:bodyPr>
          <a:lstStyle/>
          <a:p>
            <a:r>
              <a:rPr lang="en-ZA" sz="1600" b="1" dirty="0">
                <a:solidFill>
                  <a:srgbClr val="0000FF"/>
                </a:solidFill>
              </a:rPr>
              <a:t>FF=2</a:t>
            </a:r>
          </a:p>
        </p:txBody>
      </p:sp>
      <p:sp>
        <p:nvSpPr>
          <p:cNvPr id="102" name="TextBox 101"/>
          <p:cNvSpPr txBox="1"/>
          <p:nvPr/>
        </p:nvSpPr>
        <p:spPr>
          <a:xfrm>
            <a:off x="2347513" y="3957216"/>
            <a:ext cx="728217" cy="338554"/>
          </a:xfrm>
          <a:prstGeom prst="rect">
            <a:avLst/>
          </a:prstGeom>
          <a:noFill/>
        </p:spPr>
        <p:txBody>
          <a:bodyPr wrap="square" rtlCol="0">
            <a:spAutoFit/>
          </a:bodyPr>
          <a:lstStyle/>
          <a:p>
            <a:r>
              <a:rPr lang="en-ZA" sz="1600" b="1" dirty="0"/>
              <a:t>TF=0</a:t>
            </a:r>
          </a:p>
        </p:txBody>
      </p:sp>
      <p:sp>
        <p:nvSpPr>
          <p:cNvPr id="103" name="TextBox 102"/>
          <p:cNvSpPr txBox="1"/>
          <p:nvPr/>
        </p:nvSpPr>
        <p:spPr>
          <a:xfrm>
            <a:off x="4571996" y="3409019"/>
            <a:ext cx="728217" cy="338554"/>
          </a:xfrm>
          <a:prstGeom prst="rect">
            <a:avLst/>
          </a:prstGeom>
          <a:noFill/>
        </p:spPr>
        <p:txBody>
          <a:bodyPr wrap="square" rtlCol="0">
            <a:spAutoFit/>
          </a:bodyPr>
          <a:lstStyle/>
          <a:p>
            <a:r>
              <a:rPr lang="en-ZA" sz="1600" b="1" dirty="0"/>
              <a:t>TF=0</a:t>
            </a:r>
          </a:p>
        </p:txBody>
      </p:sp>
      <p:sp>
        <p:nvSpPr>
          <p:cNvPr id="104" name="TextBox 103"/>
          <p:cNvSpPr txBox="1"/>
          <p:nvPr/>
        </p:nvSpPr>
        <p:spPr>
          <a:xfrm>
            <a:off x="7461950" y="3236640"/>
            <a:ext cx="728217" cy="338554"/>
          </a:xfrm>
          <a:prstGeom prst="rect">
            <a:avLst/>
          </a:prstGeom>
          <a:noFill/>
        </p:spPr>
        <p:txBody>
          <a:bodyPr wrap="square" rtlCol="0">
            <a:spAutoFit/>
          </a:bodyPr>
          <a:lstStyle/>
          <a:p>
            <a:r>
              <a:rPr lang="en-ZA" sz="1600" b="1" dirty="0"/>
              <a:t>TF=0</a:t>
            </a:r>
          </a:p>
        </p:txBody>
      </p:sp>
      <p:sp>
        <p:nvSpPr>
          <p:cNvPr id="105" name="TextBox 104"/>
          <p:cNvSpPr txBox="1"/>
          <p:nvPr/>
        </p:nvSpPr>
        <p:spPr>
          <a:xfrm>
            <a:off x="2347513" y="4958761"/>
            <a:ext cx="728217" cy="338554"/>
          </a:xfrm>
          <a:prstGeom prst="rect">
            <a:avLst/>
          </a:prstGeom>
          <a:noFill/>
        </p:spPr>
        <p:txBody>
          <a:bodyPr wrap="square" rtlCol="0">
            <a:spAutoFit/>
          </a:bodyPr>
          <a:lstStyle/>
          <a:p>
            <a:r>
              <a:rPr lang="en-ZA" sz="1600" b="1" dirty="0">
                <a:solidFill>
                  <a:srgbClr val="0000FF"/>
                </a:solidFill>
              </a:rPr>
              <a:t>FF=0</a:t>
            </a:r>
          </a:p>
        </p:txBody>
      </p:sp>
      <p:sp>
        <p:nvSpPr>
          <p:cNvPr id="106" name="TextBox 105"/>
          <p:cNvSpPr txBox="1"/>
          <p:nvPr/>
        </p:nvSpPr>
        <p:spPr>
          <a:xfrm>
            <a:off x="4603969" y="4392599"/>
            <a:ext cx="728217" cy="338554"/>
          </a:xfrm>
          <a:prstGeom prst="rect">
            <a:avLst/>
          </a:prstGeom>
          <a:noFill/>
        </p:spPr>
        <p:txBody>
          <a:bodyPr wrap="square" rtlCol="0">
            <a:spAutoFit/>
          </a:bodyPr>
          <a:lstStyle/>
          <a:p>
            <a:r>
              <a:rPr lang="en-ZA" sz="1600" b="1" dirty="0">
                <a:solidFill>
                  <a:srgbClr val="0000FF"/>
                </a:solidFill>
              </a:rPr>
              <a:t>FF=0</a:t>
            </a:r>
          </a:p>
        </p:txBody>
      </p:sp>
      <p:sp>
        <p:nvSpPr>
          <p:cNvPr id="108" name="TextBox 107"/>
          <p:cNvSpPr txBox="1"/>
          <p:nvPr/>
        </p:nvSpPr>
        <p:spPr>
          <a:xfrm>
            <a:off x="4227857" y="5023356"/>
            <a:ext cx="728217" cy="338554"/>
          </a:xfrm>
          <a:prstGeom prst="rect">
            <a:avLst/>
          </a:prstGeom>
          <a:noFill/>
        </p:spPr>
        <p:txBody>
          <a:bodyPr wrap="square" rtlCol="0">
            <a:spAutoFit/>
          </a:bodyPr>
          <a:lstStyle/>
          <a:p>
            <a:r>
              <a:rPr lang="en-ZA" sz="1600" b="1" dirty="0"/>
              <a:t>TF=2</a:t>
            </a:r>
          </a:p>
        </p:txBody>
      </p:sp>
      <p:sp>
        <p:nvSpPr>
          <p:cNvPr id="109" name="TextBox 108"/>
          <p:cNvSpPr txBox="1"/>
          <p:nvPr/>
        </p:nvSpPr>
        <p:spPr>
          <a:xfrm>
            <a:off x="424150" y="3115727"/>
            <a:ext cx="728217" cy="338554"/>
          </a:xfrm>
          <a:prstGeom prst="rect">
            <a:avLst/>
          </a:prstGeom>
          <a:noFill/>
        </p:spPr>
        <p:txBody>
          <a:bodyPr wrap="square" rtlCol="0">
            <a:spAutoFit/>
          </a:bodyPr>
          <a:lstStyle/>
          <a:p>
            <a:r>
              <a:rPr lang="en-ZA" sz="1600" b="1" dirty="0"/>
              <a:t>TF=1</a:t>
            </a:r>
          </a:p>
        </p:txBody>
      </p:sp>
      <p:sp>
        <p:nvSpPr>
          <p:cNvPr id="110" name="TextBox 109"/>
          <p:cNvSpPr txBox="1"/>
          <p:nvPr/>
        </p:nvSpPr>
        <p:spPr>
          <a:xfrm>
            <a:off x="3895685" y="2205746"/>
            <a:ext cx="728217" cy="338554"/>
          </a:xfrm>
          <a:prstGeom prst="rect">
            <a:avLst/>
          </a:prstGeom>
          <a:noFill/>
        </p:spPr>
        <p:txBody>
          <a:bodyPr wrap="square" rtlCol="0">
            <a:spAutoFit/>
          </a:bodyPr>
          <a:lstStyle/>
          <a:p>
            <a:r>
              <a:rPr lang="en-ZA" sz="1600" b="1" dirty="0"/>
              <a:t>TF=1</a:t>
            </a:r>
          </a:p>
        </p:txBody>
      </p:sp>
      <p:sp>
        <p:nvSpPr>
          <p:cNvPr id="111" name="TextBox 110"/>
          <p:cNvSpPr txBox="1"/>
          <p:nvPr/>
        </p:nvSpPr>
        <p:spPr>
          <a:xfrm>
            <a:off x="3803248" y="3160338"/>
            <a:ext cx="728217" cy="338554"/>
          </a:xfrm>
          <a:prstGeom prst="rect">
            <a:avLst/>
          </a:prstGeom>
          <a:noFill/>
        </p:spPr>
        <p:txBody>
          <a:bodyPr wrap="square" rtlCol="0">
            <a:spAutoFit/>
          </a:bodyPr>
          <a:lstStyle/>
          <a:p>
            <a:r>
              <a:rPr lang="en-ZA" sz="1600" b="1" dirty="0">
                <a:solidFill>
                  <a:srgbClr val="0000FF"/>
                </a:solidFill>
              </a:rPr>
              <a:t>FF=1</a:t>
            </a:r>
          </a:p>
        </p:txBody>
      </p:sp>
      <p:sp>
        <p:nvSpPr>
          <p:cNvPr id="112" name="TextBox 111"/>
          <p:cNvSpPr txBox="1"/>
          <p:nvPr/>
        </p:nvSpPr>
        <p:spPr>
          <a:xfrm>
            <a:off x="391691" y="4135155"/>
            <a:ext cx="728217" cy="338554"/>
          </a:xfrm>
          <a:prstGeom prst="rect">
            <a:avLst/>
          </a:prstGeom>
          <a:noFill/>
        </p:spPr>
        <p:txBody>
          <a:bodyPr wrap="square" rtlCol="0">
            <a:spAutoFit/>
          </a:bodyPr>
          <a:lstStyle/>
          <a:p>
            <a:r>
              <a:rPr lang="en-ZA" sz="1600" b="1" dirty="0">
                <a:solidFill>
                  <a:srgbClr val="0000FF"/>
                </a:solidFill>
              </a:rPr>
              <a:t>FF=0</a:t>
            </a:r>
          </a:p>
        </p:txBody>
      </p:sp>
      <p:sp>
        <p:nvSpPr>
          <p:cNvPr id="113" name="TextBox 112"/>
          <p:cNvSpPr txBox="1"/>
          <p:nvPr/>
        </p:nvSpPr>
        <p:spPr>
          <a:xfrm>
            <a:off x="311216" y="5670597"/>
            <a:ext cx="728217" cy="338554"/>
          </a:xfrm>
          <a:prstGeom prst="rect">
            <a:avLst/>
          </a:prstGeom>
          <a:noFill/>
        </p:spPr>
        <p:txBody>
          <a:bodyPr wrap="square" rtlCol="0">
            <a:spAutoFit/>
          </a:bodyPr>
          <a:lstStyle/>
          <a:p>
            <a:r>
              <a:rPr lang="en-ZA" sz="1600" b="1" dirty="0">
                <a:solidFill>
                  <a:srgbClr val="0000FF"/>
                </a:solidFill>
              </a:rPr>
              <a:t>FF=0</a:t>
            </a:r>
          </a:p>
        </p:txBody>
      </p:sp>
      <p:graphicFrame>
        <p:nvGraphicFramePr>
          <p:cNvPr id="33" name="Table 32">
            <a:extLst>
              <a:ext uri="{FF2B5EF4-FFF2-40B4-BE49-F238E27FC236}">
                <a16:creationId xmlns:a16="http://schemas.microsoft.com/office/drawing/2014/main" id="{AE7F74A7-C227-411E-A608-19C9383908FC}"/>
              </a:ext>
            </a:extLst>
          </p:cNvPr>
          <p:cNvGraphicFramePr>
            <a:graphicFrameLocks noGrp="1"/>
          </p:cNvGraphicFramePr>
          <p:nvPr>
            <p:extLst>
              <p:ext uri="{D42A27DB-BD31-4B8C-83A1-F6EECF244321}">
                <p14:modId xmlns:p14="http://schemas.microsoft.com/office/powerpoint/2010/main" val="2317922301"/>
              </p:ext>
            </p:extLst>
          </p:nvPr>
        </p:nvGraphicFramePr>
        <p:xfrm>
          <a:off x="6084168" y="98688"/>
          <a:ext cx="3024333" cy="2682240"/>
        </p:xfrm>
        <a:graphic>
          <a:graphicData uri="http://schemas.openxmlformats.org/drawingml/2006/table">
            <a:tbl>
              <a:tblPr firstRow="1" bandRow="1">
                <a:tableStyleId>{69CF1AB2-1976-4502-BF36-3FF5EA218861}</a:tableStyleId>
              </a:tblPr>
              <a:tblGrid>
                <a:gridCol w="868936">
                  <a:extLst>
                    <a:ext uri="{9D8B030D-6E8A-4147-A177-3AD203B41FA5}">
                      <a16:colId xmlns:a16="http://schemas.microsoft.com/office/drawing/2014/main" val="4210511133"/>
                    </a:ext>
                  </a:extLst>
                </a:gridCol>
                <a:gridCol w="1224136">
                  <a:extLst>
                    <a:ext uri="{9D8B030D-6E8A-4147-A177-3AD203B41FA5}">
                      <a16:colId xmlns:a16="http://schemas.microsoft.com/office/drawing/2014/main" val="1941483506"/>
                    </a:ext>
                  </a:extLst>
                </a:gridCol>
                <a:gridCol w="931261">
                  <a:extLst>
                    <a:ext uri="{9D8B030D-6E8A-4147-A177-3AD203B41FA5}">
                      <a16:colId xmlns:a16="http://schemas.microsoft.com/office/drawing/2014/main" val="3576209711"/>
                    </a:ext>
                  </a:extLst>
                </a:gridCol>
              </a:tblGrid>
              <a:tr h="173476">
                <a:tc>
                  <a:txBody>
                    <a:bodyPr/>
                    <a:lstStyle/>
                    <a:p>
                      <a:r>
                        <a:rPr lang="en-ZA" sz="1600" dirty="0"/>
                        <a:t>Activity</a:t>
                      </a:r>
                      <a:endParaRPr lang="en-ZA" sz="1600" b="1" dirty="0"/>
                    </a:p>
                  </a:txBody>
                  <a:tcPr/>
                </a:tc>
                <a:tc>
                  <a:txBody>
                    <a:bodyPr/>
                    <a:lstStyle/>
                    <a:p>
                      <a:r>
                        <a:rPr lang="en-ZA" sz="1600" dirty="0"/>
                        <a:t>Predecessor</a:t>
                      </a:r>
                      <a:endParaRPr lang="en-ZA" sz="1600" b="1" dirty="0"/>
                    </a:p>
                  </a:txBody>
                  <a:tcPr/>
                </a:tc>
                <a:tc>
                  <a:txBody>
                    <a:bodyPr/>
                    <a:lstStyle/>
                    <a:p>
                      <a:r>
                        <a:rPr lang="en-ZA" sz="1600" dirty="0"/>
                        <a:t>Duration</a:t>
                      </a:r>
                      <a:endParaRPr lang="en-ZA" sz="1600" b="1" dirty="0"/>
                    </a:p>
                  </a:txBody>
                  <a:tcPr/>
                </a:tc>
                <a:extLst>
                  <a:ext uri="{0D108BD9-81ED-4DB2-BD59-A6C34878D82A}">
                    <a16:rowId xmlns:a16="http://schemas.microsoft.com/office/drawing/2014/main" val="1469706722"/>
                  </a:ext>
                </a:extLst>
              </a:tr>
              <a:tr h="152845">
                <a:tc>
                  <a:txBody>
                    <a:bodyPr/>
                    <a:lstStyle/>
                    <a:p>
                      <a:r>
                        <a:rPr lang="en-ZA" sz="1600" dirty="0"/>
                        <a:t>A</a:t>
                      </a:r>
                    </a:p>
                  </a:txBody>
                  <a:tcPr/>
                </a:tc>
                <a:tc>
                  <a:txBody>
                    <a:bodyPr/>
                    <a:lstStyle/>
                    <a:p>
                      <a:r>
                        <a:rPr lang="en-ZA" sz="1600" dirty="0"/>
                        <a:t>---</a:t>
                      </a:r>
                    </a:p>
                  </a:txBody>
                  <a:tcPr/>
                </a:tc>
                <a:tc>
                  <a:txBody>
                    <a:bodyPr/>
                    <a:lstStyle/>
                    <a:p>
                      <a:r>
                        <a:rPr lang="en-ZA" sz="1600" dirty="0"/>
                        <a:t>4</a:t>
                      </a:r>
                      <a:endParaRPr lang="en-ZA" sz="1600" b="1" dirty="0"/>
                    </a:p>
                  </a:txBody>
                  <a:tcPr/>
                </a:tc>
                <a:extLst>
                  <a:ext uri="{0D108BD9-81ED-4DB2-BD59-A6C34878D82A}">
                    <a16:rowId xmlns:a16="http://schemas.microsoft.com/office/drawing/2014/main" val="4054362870"/>
                  </a:ext>
                </a:extLst>
              </a:tr>
              <a:tr h="152845">
                <a:tc>
                  <a:txBody>
                    <a:bodyPr/>
                    <a:lstStyle/>
                    <a:p>
                      <a:r>
                        <a:rPr lang="en-ZA" sz="1600" dirty="0"/>
                        <a:t>B</a:t>
                      </a:r>
                    </a:p>
                  </a:txBody>
                  <a:tcPr/>
                </a:tc>
                <a:tc>
                  <a:txBody>
                    <a:bodyPr/>
                    <a:lstStyle/>
                    <a:p>
                      <a:r>
                        <a:rPr lang="en-ZA" sz="1600" dirty="0"/>
                        <a:t>---</a:t>
                      </a:r>
                    </a:p>
                  </a:txBody>
                  <a:tcPr/>
                </a:tc>
                <a:tc>
                  <a:txBody>
                    <a:bodyPr/>
                    <a:lstStyle/>
                    <a:p>
                      <a:r>
                        <a:rPr lang="en-ZA" sz="1600" dirty="0"/>
                        <a:t>6</a:t>
                      </a:r>
                      <a:endParaRPr lang="en-ZA" sz="1600" b="1" dirty="0"/>
                    </a:p>
                  </a:txBody>
                  <a:tcPr/>
                </a:tc>
                <a:extLst>
                  <a:ext uri="{0D108BD9-81ED-4DB2-BD59-A6C34878D82A}">
                    <a16:rowId xmlns:a16="http://schemas.microsoft.com/office/drawing/2014/main" val="3718897587"/>
                  </a:ext>
                </a:extLst>
              </a:tr>
              <a:tr h="152845">
                <a:tc>
                  <a:txBody>
                    <a:bodyPr/>
                    <a:lstStyle/>
                    <a:p>
                      <a:r>
                        <a:rPr lang="en-ZA" sz="1600" dirty="0"/>
                        <a:t>C</a:t>
                      </a:r>
                    </a:p>
                  </a:txBody>
                  <a:tcPr/>
                </a:tc>
                <a:tc>
                  <a:txBody>
                    <a:bodyPr/>
                    <a:lstStyle/>
                    <a:p>
                      <a:r>
                        <a:rPr lang="en-ZA" sz="1600" dirty="0"/>
                        <a:t>B</a:t>
                      </a:r>
                    </a:p>
                  </a:txBody>
                  <a:tcPr/>
                </a:tc>
                <a:tc>
                  <a:txBody>
                    <a:bodyPr/>
                    <a:lstStyle/>
                    <a:p>
                      <a:r>
                        <a:rPr lang="en-ZA" sz="1600" dirty="0"/>
                        <a:t>4</a:t>
                      </a:r>
                      <a:endParaRPr lang="en-ZA" sz="1600" b="1" dirty="0"/>
                    </a:p>
                  </a:txBody>
                  <a:tcPr/>
                </a:tc>
                <a:extLst>
                  <a:ext uri="{0D108BD9-81ED-4DB2-BD59-A6C34878D82A}">
                    <a16:rowId xmlns:a16="http://schemas.microsoft.com/office/drawing/2014/main" val="2399821439"/>
                  </a:ext>
                </a:extLst>
              </a:tr>
              <a:tr h="152845">
                <a:tc>
                  <a:txBody>
                    <a:bodyPr/>
                    <a:lstStyle/>
                    <a:p>
                      <a:r>
                        <a:rPr lang="en-ZA" sz="1600" dirty="0"/>
                        <a:t>D</a:t>
                      </a:r>
                    </a:p>
                  </a:txBody>
                  <a:tcPr/>
                </a:tc>
                <a:tc>
                  <a:txBody>
                    <a:bodyPr/>
                    <a:lstStyle/>
                    <a:p>
                      <a:r>
                        <a:rPr lang="en-ZA" sz="1600" dirty="0"/>
                        <a:t>A</a:t>
                      </a:r>
                    </a:p>
                  </a:txBody>
                  <a:tcPr/>
                </a:tc>
                <a:tc>
                  <a:txBody>
                    <a:bodyPr/>
                    <a:lstStyle/>
                    <a:p>
                      <a:r>
                        <a:rPr lang="en-ZA" sz="1600" dirty="0"/>
                        <a:t>12</a:t>
                      </a:r>
                      <a:endParaRPr lang="en-ZA" sz="1600" b="1" dirty="0"/>
                    </a:p>
                  </a:txBody>
                  <a:tcPr/>
                </a:tc>
                <a:extLst>
                  <a:ext uri="{0D108BD9-81ED-4DB2-BD59-A6C34878D82A}">
                    <a16:rowId xmlns:a16="http://schemas.microsoft.com/office/drawing/2014/main" val="938454520"/>
                  </a:ext>
                </a:extLst>
              </a:tr>
              <a:tr h="152845">
                <a:tc>
                  <a:txBody>
                    <a:bodyPr/>
                    <a:lstStyle/>
                    <a:p>
                      <a:r>
                        <a:rPr lang="en-ZA" sz="1600" dirty="0"/>
                        <a:t>E</a:t>
                      </a:r>
                    </a:p>
                  </a:txBody>
                  <a:tcPr/>
                </a:tc>
                <a:tc>
                  <a:txBody>
                    <a:bodyPr/>
                    <a:lstStyle/>
                    <a:p>
                      <a:r>
                        <a:rPr lang="en-ZA" sz="1600" dirty="0"/>
                        <a:t>A,C</a:t>
                      </a:r>
                    </a:p>
                  </a:txBody>
                  <a:tcPr/>
                </a:tc>
                <a:tc>
                  <a:txBody>
                    <a:bodyPr/>
                    <a:lstStyle/>
                    <a:p>
                      <a:r>
                        <a:rPr lang="en-ZA" sz="1600" dirty="0"/>
                        <a:t>7</a:t>
                      </a:r>
                      <a:endParaRPr lang="en-ZA" sz="1600" b="1" dirty="0"/>
                    </a:p>
                  </a:txBody>
                  <a:tcPr/>
                </a:tc>
                <a:extLst>
                  <a:ext uri="{0D108BD9-81ED-4DB2-BD59-A6C34878D82A}">
                    <a16:rowId xmlns:a16="http://schemas.microsoft.com/office/drawing/2014/main" val="1527425821"/>
                  </a:ext>
                </a:extLst>
              </a:tr>
              <a:tr h="152845">
                <a:tc>
                  <a:txBody>
                    <a:bodyPr/>
                    <a:lstStyle/>
                    <a:p>
                      <a:r>
                        <a:rPr lang="en-ZA" sz="1600" dirty="0"/>
                        <a:t>F</a:t>
                      </a:r>
                    </a:p>
                  </a:txBody>
                  <a:tcPr/>
                </a:tc>
                <a:tc>
                  <a:txBody>
                    <a:bodyPr/>
                    <a:lstStyle/>
                    <a:p>
                      <a:r>
                        <a:rPr lang="en-ZA" sz="1600" dirty="0"/>
                        <a:t>B</a:t>
                      </a:r>
                    </a:p>
                  </a:txBody>
                  <a:tcPr/>
                </a:tc>
                <a:tc>
                  <a:txBody>
                    <a:bodyPr/>
                    <a:lstStyle/>
                    <a:p>
                      <a:r>
                        <a:rPr lang="en-ZA" sz="1600" dirty="0"/>
                        <a:t>9</a:t>
                      </a:r>
                      <a:endParaRPr lang="en-ZA" sz="1600" b="1" dirty="0"/>
                    </a:p>
                  </a:txBody>
                  <a:tcPr/>
                </a:tc>
                <a:extLst>
                  <a:ext uri="{0D108BD9-81ED-4DB2-BD59-A6C34878D82A}">
                    <a16:rowId xmlns:a16="http://schemas.microsoft.com/office/drawing/2014/main" val="2290606947"/>
                  </a:ext>
                </a:extLst>
              </a:tr>
              <a:tr h="180880">
                <a:tc>
                  <a:txBody>
                    <a:bodyPr/>
                    <a:lstStyle/>
                    <a:p>
                      <a:r>
                        <a:rPr lang="en-ZA" sz="1600" dirty="0"/>
                        <a:t>G</a:t>
                      </a:r>
                    </a:p>
                  </a:txBody>
                  <a:tcPr/>
                </a:tc>
                <a:tc>
                  <a:txBody>
                    <a:bodyPr/>
                    <a:lstStyle/>
                    <a:p>
                      <a:r>
                        <a:rPr lang="en-ZA" sz="1600" dirty="0"/>
                        <a:t>D,E,F</a:t>
                      </a:r>
                    </a:p>
                  </a:txBody>
                  <a:tcPr/>
                </a:tc>
                <a:tc>
                  <a:txBody>
                    <a:bodyPr/>
                    <a:lstStyle/>
                    <a:p>
                      <a:r>
                        <a:rPr lang="en-ZA" sz="1600" dirty="0"/>
                        <a:t>5</a:t>
                      </a:r>
                      <a:endParaRPr lang="en-ZA" sz="1600" b="1" dirty="0"/>
                    </a:p>
                  </a:txBody>
                  <a:tcPr/>
                </a:tc>
                <a:extLst>
                  <a:ext uri="{0D108BD9-81ED-4DB2-BD59-A6C34878D82A}">
                    <a16:rowId xmlns:a16="http://schemas.microsoft.com/office/drawing/2014/main" val="1210199858"/>
                  </a:ext>
                </a:extLst>
              </a:tr>
            </a:tbl>
          </a:graphicData>
        </a:graphic>
      </p:graphicFrame>
    </p:spTree>
    <p:extLst>
      <p:ext uri="{BB962C8B-B14F-4D97-AF65-F5344CB8AC3E}">
        <p14:creationId xmlns:p14="http://schemas.microsoft.com/office/powerpoint/2010/main" val="4042819097"/>
      </p:ext>
    </p:extLst>
  </p:cSld>
  <p:clrMapOvr>
    <a:masterClrMapping/>
  </p:clrMapOvr>
  <mc:AlternateContent xmlns:mc="http://schemas.openxmlformats.org/markup-compatibility/2006" xmlns:p14="http://schemas.microsoft.com/office/powerpoint/2010/main">
    <mc:Choice Requires="p14">
      <p:transition p14:dur="0" advTm="200925"/>
    </mc:Choice>
    <mc:Fallback xmlns="">
      <p:transition advTm="200925"/>
    </mc:Fallback>
  </mc:AlternateContent>
  <p:extLst mod="1">
    <p:ext uri="{3A86A75C-4F4B-4683-9AE1-C65F6400EC91}">
      <p14:laserTraceLst xmlns:p14="http://schemas.microsoft.com/office/powerpoint/2010/main">
        <p14:tracePtLst>
          <p14:tracePt t="9431" x="6362700" y="2400300"/>
          <p14:tracePt t="9457" x="6362700" y="2393950"/>
          <p14:tracePt t="9494" x="6362700" y="2387600"/>
          <p14:tracePt t="9526" x="6362700" y="2381250"/>
          <p14:tracePt t="9542" x="6362700" y="2374900"/>
          <p14:tracePt t="9550" x="6362700" y="2362200"/>
          <p14:tracePt t="9580" x="6362700" y="2330450"/>
          <p14:tracePt t="9614" x="6381750" y="2292350"/>
          <p14:tracePt t="9630" x="6381750" y="2279650"/>
          <p14:tracePt t="9647" x="6388100" y="2273300"/>
          <p14:tracePt t="9664" x="6394450" y="2266950"/>
          <p14:tracePt t="9680" x="6400800" y="2266950"/>
          <p14:tracePt t="9697" x="6400800" y="2260600"/>
          <p14:tracePt t="9714" x="6407150" y="2254250"/>
          <p14:tracePt t="9854" x="6400800" y="2254250"/>
          <p14:tracePt t="9862" x="6388100" y="2254250"/>
          <p14:tracePt t="9870" x="6381750" y="2260600"/>
          <p14:tracePt t="9880" x="6369050" y="2266950"/>
          <p14:tracePt t="9897" x="6330950" y="2273300"/>
          <p14:tracePt t="9914" x="6299200" y="2292350"/>
          <p14:tracePt t="9930" x="6229350" y="2311400"/>
          <p14:tracePt t="9947" x="6178550" y="2317750"/>
          <p14:tracePt t="9949" x="6165850" y="2317750"/>
          <p14:tracePt t="9964" x="6140450" y="2324100"/>
          <p14:tracePt t="9981" x="6089650" y="2324100"/>
          <p14:tracePt t="9997" x="6076950" y="2324100"/>
          <p14:tracePt t="10014" x="6064250" y="2298700"/>
          <p14:tracePt t="10031" x="6045200" y="2241550"/>
          <p14:tracePt t="10048" x="6032500" y="2190750"/>
          <p14:tracePt t="10064" x="6013450" y="2082800"/>
          <p14:tracePt t="10080" x="5994400" y="1962150"/>
          <p14:tracePt t="10097" x="5981700" y="1841500"/>
          <p14:tracePt t="10114" x="5994400" y="1682750"/>
          <p14:tracePt t="10131" x="6045200" y="1530350"/>
          <p14:tracePt t="10134" x="6089650" y="1454150"/>
          <p14:tracePt t="10148" x="6134100" y="1371600"/>
          <p14:tracePt t="10164" x="6235700" y="1238250"/>
          <p14:tracePt t="10181" x="6413500" y="1066800"/>
          <p14:tracePt t="10197" x="6464300" y="1022350"/>
          <p14:tracePt t="10214" x="6572250" y="952500"/>
          <p14:tracePt t="10231" x="6686550" y="882650"/>
          <p14:tracePt t="10247" x="6711950" y="876300"/>
          <p14:tracePt t="10264" x="6731000" y="876300"/>
          <p14:tracePt t="10280" x="6750050" y="876300"/>
          <p14:tracePt t="10297" x="6750050" y="869950"/>
          <p14:tracePt t="10314" x="6769100" y="869950"/>
          <p14:tracePt t="10330" x="6800850" y="869950"/>
          <p14:tracePt t="10333" x="6819900" y="869950"/>
          <p14:tracePt t="10347" x="6858000" y="876300"/>
          <p14:tracePt t="10364" x="6927850" y="908050"/>
          <p14:tracePt t="10381" x="7016750" y="952500"/>
          <p14:tracePt t="10397" x="7099300" y="1009650"/>
          <p14:tracePt t="10414" x="7169150" y="1060450"/>
          <p14:tracePt t="10431" x="7200900" y="1098550"/>
          <p14:tracePt t="10447" x="7200900" y="1123950"/>
          <p14:tracePt t="10464" x="7200900" y="1155700"/>
          <p14:tracePt t="10480" x="7194550" y="1200150"/>
          <p14:tracePt t="10498" x="7175500" y="1244600"/>
          <p14:tracePt t="10514" x="7118350" y="1308100"/>
          <p14:tracePt t="10531" x="7067550" y="1352550"/>
          <p14:tracePt t="10534" x="7029450" y="1377950"/>
          <p14:tracePt t="10547" x="6991350" y="1403350"/>
          <p14:tracePt t="10565" x="6902450" y="1435100"/>
          <p14:tracePt t="10581" x="6813550" y="1473200"/>
          <p14:tracePt t="10597" x="6711950" y="1504950"/>
          <p14:tracePt t="10615" x="6597650" y="1530350"/>
          <p14:tracePt t="10631" x="6489700" y="1543050"/>
          <p14:tracePt t="10648" x="6413500" y="1555750"/>
          <p14:tracePt t="10664" x="6356350" y="1555750"/>
          <p14:tracePt t="10681" x="6318250" y="1555750"/>
          <p14:tracePt t="10697" x="6299200" y="1555750"/>
          <p14:tracePt t="10714" x="6292850" y="1555750"/>
          <p14:tracePt t="10731" x="6280150" y="1536700"/>
          <p14:tracePt t="10734" x="6280150" y="1524000"/>
          <p14:tracePt t="10748" x="6273800" y="1498600"/>
          <p14:tracePt t="10765" x="6267450" y="1403350"/>
          <p14:tracePt t="10781" x="6267450" y="1346200"/>
          <p14:tracePt t="10797" x="6267450" y="1250950"/>
          <p14:tracePt t="10814" x="6286500" y="1117600"/>
          <p14:tracePt t="10831" x="6337300" y="996950"/>
          <p14:tracePt t="10848" x="6388100" y="882650"/>
          <p14:tracePt t="10865" x="6432550" y="806450"/>
          <p14:tracePt t="10881" x="6451600" y="768350"/>
          <p14:tracePt t="10898" x="6477000" y="749300"/>
          <p14:tracePt t="10914" x="6483350" y="749300"/>
          <p14:tracePt t="10931" x="6502400" y="742950"/>
          <p14:tracePt t="10948" x="6540500" y="730250"/>
          <p14:tracePt t="10950" x="6559550" y="730250"/>
          <p14:tracePt t="10966" x="6616700" y="723900"/>
          <p14:tracePt t="10982" x="6667500" y="723900"/>
          <p14:tracePt t="10997" x="6743700" y="723900"/>
          <p14:tracePt t="11014" x="6832600" y="723900"/>
          <p14:tracePt t="11031" x="6889750" y="723900"/>
          <p14:tracePt t="11048" x="6902450" y="730250"/>
          <p14:tracePt t="11065" x="6908800" y="736600"/>
          <p14:tracePt t="11081" x="6908800" y="749300"/>
          <p14:tracePt t="11098" x="6908800" y="781050"/>
          <p14:tracePt t="11126" x="6908800" y="806450"/>
          <p14:tracePt t="11134" x="6908800" y="831850"/>
          <p14:tracePt t="11148" x="6896100" y="895350"/>
          <p14:tracePt t="11165" x="6851650" y="1028700"/>
          <p14:tracePt t="11182" x="6819900" y="1073150"/>
          <p14:tracePt t="11197" x="6762750" y="1130300"/>
          <p14:tracePt t="11214" x="6737350" y="1155700"/>
          <p14:tracePt t="11231" x="6692900" y="1174750"/>
          <p14:tracePt t="11248" x="6642100" y="1206500"/>
          <p14:tracePt t="11265" x="6597650" y="1219200"/>
          <p14:tracePt t="11282" x="6546850" y="1238250"/>
          <p14:tracePt t="11298" x="6515100" y="1244600"/>
          <p14:tracePt t="11314" x="6477000" y="1257300"/>
          <p14:tracePt t="11331" x="6457950" y="1263650"/>
          <p14:tracePt t="11348" x="6426200" y="1270000"/>
          <p14:tracePt t="11402" x="6419850" y="1270000"/>
          <p14:tracePt t="11418" x="6413500" y="1276350"/>
          <p14:tracePt t="11522" x="6407150" y="1276350"/>
          <p14:tracePt t="11547" x="6407150" y="1282700"/>
          <p14:tracePt t="11562" x="6400800" y="1289050"/>
          <p14:tracePt t="11571" x="6400800" y="1295400"/>
          <p14:tracePt t="11594" x="6400800" y="1301750"/>
          <p14:tracePt t="11603" x="6394450" y="1308100"/>
          <p14:tracePt t="11626" x="6394450" y="1314450"/>
          <p14:tracePt t="11642" x="6394450" y="1320800"/>
          <p14:tracePt t="11786" x="6381750" y="1320800"/>
          <p14:tracePt t="11793" x="6375400" y="1320800"/>
          <p14:tracePt t="11803" x="6375400" y="1308100"/>
          <p14:tracePt t="11818" x="6362700" y="1295400"/>
          <p14:tracePt t="11831" x="6356350" y="1282700"/>
          <p14:tracePt t="11848" x="6350000" y="1270000"/>
          <p14:tracePt t="11865" x="6350000" y="1238250"/>
          <p14:tracePt t="11881" x="6350000" y="1219200"/>
          <p14:tracePt t="11898" x="6350000" y="1193800"/>
          <p14:tracePt t="11914" x="6350000" y="1149350"/>
          <p14:tracePt t="11931" x="6350000" y="1104900"/>
          <p14:tracePt t="11948" x="6350000" y="1041400"/>
          <p14:tracePt t="11964" x="6356350" y="977900"/>
          <p14:tracePt t="11981" x="6375400" y="927100"/>
          <p14:tracePt t="11998" x="6381750" y="895350"/>
          <p14:tracePt t="12015" x="6381750" y="882650"/>
          <p14:tracePt t="12031" x="6388100" y="863600"/>
          <p14:tracePt t="12065" x="6394450" y="844550"/>
          <p14:tracePt t="12105" x="6400800" y="838200"/>
          <p14:tracePt t="12137" x="6400800" y="831850"/>
          <p14:tracePt t="12156" x="6407150" y="831850"/>
          <p14:tracePt t="12162" x="6413500" y="825500"/>
          <p14:tracePt t="12172" x="6413500" y="819150"/>
          <p14:tracePt t="12181" x="6426200" y="806450"/>
          <p14:tracePt t="12198" x="6445250" y="787400"/>
          <p14:tracePt t="12215" x="6445250" y="768350"/>
          <p14:tracePt t="12217" x="6451600" y="755650"/>
          <p14:tracePt t="12231" x="6457950" y="742950"/>
          <p14:tracePt t="12249" x="6464300" y="717550"/>
          <p14:tracePt t="12250" x="6470650" y="711200"/>
          <p14:tracePt t="12266" x="6470650" y="704850"/>
          <p14:tracePt t="12282" x="6477000" y="692150"/>
          <p14:tracePt t="12506" x="6477000" y="685800"/>
          <p14:tracePt t="12516" x="6477000" y="679450"/>
          <p14:tracePt t="12531" x="6477000" y="654050"/>
          <p14:tracePt t="12549" x="6477000" y="622300"/>
          <p14:tracePt t="12565" x="6470650" y="590550"/>
          <p14:tracePt t="12582" x="6470650" y="577850"/>
          <p14:tracePt t="12615" x="6470650" y="546100"/>
          <p14:tracePt t="12649" x="6470650" y="527050"/>
          <p14:tracePt t="12681" x="6496050" y="520700"/>
          <p14:tracePt t="12698" x="6534150" y="520700"/>
          <p14:tracePt t="12715" x="6572250" y="533400"/>
          <p14:tracePt t="12731" x="6642100" y="590550"/>
          <p14:tracePt t="12748" x="6699250" y="647700"/>
          <p14:tracePt t="12765" x="6743700" y="704850"/>
          <p14:tracePt t="12782" x="6800850" y="800100"/>
          <p14:tracePt t="12798" x="6832600" y="895350"/>
          <p14:tracePt t="12815" x="6838950" y="977900"/>
          <p14:tracePt t="12831" x="6838950" y="1085850"/>
          <p14:tracePt t="12834" x="6838950" y="1143000"/>
          <p14:tracePt t="12849" x="6800850" y="1231900"/>
          <p14:tracePt t="12866" x="6743700" y="1320800"/>
          <p14:tracePt t="12881" x="6692900" y="1384300"/>
          <p14:tracePt t="12898" x="6629400" y="1428750"/>
          <p14:tracePt t="12915" x="6578600" y="1441450"/>
          <p14:tracePt t="12932" x="6534150" y="1447800"/>
          <p14:tracePt t="12948" x="6489700" y="1447800"/>
          <p14:tracePt t="12965" x="6464300" y="1422400"/>
          <p14:tracePt t="12982" x="6445250" y="1384300"/>
          <p14:tracePt t="12998" x="6445250" y="1339850"/>
          <p14:tracePt t="13002" x="6445250" y="1308100"/>
          <p14:tracePt t="13015" x="6445250" y="1282700"/>
          <p14:tracePt t="13032" x="6445250" y="1238250"/>
          <p14:tracePt t="13049" x="6457950" y="1149350"/>
          <p14:tracePt t="13065" x="6496050" y="1066800"/>
          <p14:tracePt t="13082" x="6565900" y="977900"/>
          <p14:tracePt t="13098" x="6648450" y="882650"/>
          <p14:tracePt t="13115" x="6743700" y="781050"/>
          <p14:tracePt t="13132" x="6864350" y="692150"/>
          <p14:tracePt t="13148" x="6978650" y="615950"/>
          <p14:tracePt t="13165" x="7086600" y="552450"/>
          <p14:tracePt t="13182" x="7175500" y="514350"/>
          <p14:tracePt t="13199" x="7270750" y="482600"/>
          <p14:tracePt t="13202" x="7302500" y="476250"/>
          <p14:tracePt t="13215" x="7340600" y="463550"/>
          <p14:tracePt t="13232" x="7385050" y="450850"/>
          <p14:tracePt t="13249" x="7461250" y="438150"/>
          <p14:tracePt t="13265" x="7505700" y="438150"/>
          <p14:tracePt t="13282" x="7550150" y="438150"/>
          <p14:tracePt t="13299" x="7581900" y="438150"/>
          <p14:tracePt t="13315" x="7620000" y="450850"/>
          <p14:tracePt t="13332" x="7651750" y="469900"/>
          <p14:tracePt t="13348" x="7677150" y="501650"/>
          <p14:tracePt t="13365" x="7696200" y="558800"/>
          <p14:tracePt t="13369" x="7702550" y="584200"/>
          <p14:tracePt t="13382" x="7708900" y="603250"/>
          <p14:tracePt t="13399" x="7721600" y="660400"/>
          <p14:tracePt t="13415" x="7734300" y="742950"/>
          <p14:tracePt t="13418" x="7734300" y="781050"/>
          <p14:tracePt t="13432" x="7734300" y="825500"/>
          <p14:tracePt t="13449" x="7734300" y="958850"/>
          <p14:tracePt t="13465" x="7727950" y="1047750"/>
          <p14:tracePt t="13482" x="7689850" y="1149350"/>
          <p14:tracePt t="13499" x="7651750" y="1238250"/>
          <p14:tracePt t="13515" x="7600950" y="1333500"/>
          <p14:tracePt t="13532" x="7537450" y="1428750"/>
          <p14:tracePt t="13548" x="7467600" y="1543050"/>
          <p14:tracePt t="13565" x="7378700" y="1682750"/>
          <p14:tracePt t="13582" x="7302500" y="1809750"/>
          <p14:tracePt t="13599" x="7226300" y="1943100"/>
          <p14:tracePt t="13615" x="7162800" y="2057400"/>
          <p14:tracePt t="13617" x="7131050" y="2114550"/>
          <p14:tracePt t="13632" x="7099300" y="2165350"/>
          <p14:tracePt t="13649" x="7035800" y="2292350"/>
          <p14:tracePt t="13666" x="7004050" y="2330450"/>
          <p14:tracePt t="13682" x="6997700" y="2349500"/>
          <p14:tracePt t="13742" x="6997700" y="2330450"/>
          <p14:tracePt t="13749" x="6991350" y="2298700"/>
          <p14:tracePt t="13766" x="6985000" y="2247900"/>
          <p14:tracePt t="13782" x="6985000" y="2165350"/>
          <p14:tracePt t="13799" x="6985000" y="2038350"/>
          <p14:tracePt t="13816" x="7010400" y="1917700"/>
          <p14:tracePt t="13832" x="7067550" y="1784350"/>
          <p14:tracePt t="13849" x="7105650" y="1720850"/>
          <p14:tracePt t="13865" x="7245350" y="1530350"/>
          <p14:tracePt t="13882" x="7366000" y="1390650"/>
          <p14:tracePt t="13899" x="7454900" y="1289050"/>
          <p14:tracePt t="13916" x="7550150" y="1193800"/>
          <p14:tracePt t="13932" x="7620000" y="1130300"/>
          <p14:tracePt t="13949" x="7696200" y="1079500"/>
          <p14:tracePt t="13966" x="7772400" y="1028700"/>
          <p14:tracePt t="13982" x="7835900" y="990600"/>
          <p14:tracePt t="13999" x="7905750" y="946150"/>
          <p14:tracePt t="14002" x="7956550" y="927100"/>
          <p14:tracePt t="14017" x="8039100" y="889000"/>
          <p14:tracePt t="14033" x="8077200" y="857250"/>
          <p14:tracePt t="14049" x="8077200" y="838200"/>
          <p14:tracePt t="14065" x="8077200" y="819150"/>
          <p14:tracePt t="14082" x="8077200" y="806450"/>
          <p14:tracePt t="14099" x="8077200" y="793750"/>
          <p14:tracePt t="14116" x="8077200" y="781050"/>
          <p14:tracePt t="14132" x="8077200" y="762000"/>
          <p14:tracePt t="14149" x="8077200" y="749300"/>
          <p14:tracePt t="14166" x="8077200" y="736600"/>
          <p14:tracePt t="14182" x="8077200" y="723900"/>
          <p14:tracePt t="14326" x="8077200" y="730250"/>
          <p14:tracePt t="14334" x="8077200" y="736600"/>
          <p14:tracePt t="14349" x="8077200" y="749300"/>
          <p14:tracePt t="14365" x="8077200" y="755650"/>
          <p14:tracePt t="14382" x="8077200" y="762000"/>
          <p14:tracePt t="14399" x="8083550" y="762000"/>
          <p14:tracePt t="14416" x="8089900" y="768350"/>
          <p14:tracePt t="14438" x="8096250" y="768350"/>
          <p14:tracePt t="14449" x="8102600" y="768350"/>
          <p14:tracePt t="14466" x="8166100" y="787400"/>
          <p14:tracePt t="14482" x="8204200" y="806450"/>
          <p14:tracePt t="14487" x="8229600" y="812800"/>
          <p14:tracePt t="14499" x="8267700" y="831850"/>
          <p14:tracePt t="14516" x="8337550" y="857250"/>
          <p14:tracePt t="14533" x="8388350" y="882650"/>
          <p14:tracePt t="14550" x="8394700" y="889000"/>
          <p14:tracePt t="14614" x="8394700" y="895350"/>
          <p14:tracePt t="14694" x="8394700" y="889000"/>
          <p14:tracePt t="14701" x="8394700" y="882650"/>
          <p14:tracePt t="14716" x="8394700" y="876300"/>
          <p14:tracePt t="14733" x="8388350" y="825500"/>
          <p14:tracePt t="14750" x="8388350" y="787400"/>
          <p14:tracePt t="14765" x="8382000" y="755650"/>
          <p14:tracePt t="14782" x="8382000" y="742950"/>
          <p14:tracePt t="14799" x="8382000" y="723900"/>
          <p14:tracePt t="14816" x="8382000" y="717550"/>
          <p14:tracePt t="14833" x="8382000" y="704850"/>
          <p14:tracePt t="14849" x="8382000" y="685800"/>
          <p14:tracePt t="14866" x="8382000" y="660400"/>
          <p14:tracePt t="14869" x="8382000" y="654050"/>
          <p14:tracePt t="14883" x="8382000" y="641350"/>
          <p14:tracePt t="14887" x="8382000" y="635000"/>
          <p14:tracePt t="14901" x="8382000" y="628650"/>
          <p14:tracePt t="14916" x="8382000" y="622300"/>
          <p14:tracePt t="14951" x="8382000" y="615950"/>
          <p14:tracePt t="15134" x="8382000" y="635000"/>
          <p14:tracePt t="15141" x="8382000" y="654050"/>
          <p14:tracePt t="15150" x="8382000" y="666750"/>
          <p14:tracePt t="15166" x="8382000" y="711200"/>
          <p14:tracePt t="15182" x="8388350" y="755650"/>
          <p14:tracePt t="15199" x="8394700" y="800100"/>
          <p14:tracePt t="15216" x="8394700" y="838200"/>
          <p14:tracePt t="15233" x="8401050" y="882650"/>
          <p14:tracePt t="15249" x="8401050" y="920750"/>
          <p14:tracePt t="15266" x="8407400" y="971550"/>
          <p14:tracePt t="15282" x="8407400" y="1016000"/>
          <p14:tracePt t="15299" x="8407400" y="1054100"/>
          <p14:tracePt t="15302" x="8407400" y="1066800"/>
          <p14:tracePt t="15316" x="8407400" y="1092200"/>
          <p14:tracePt t="15333" x="8407400" y="1168400"/>
          <p14:tracePt t="15349" x="8407400" y="1238250"/>
          <p14:tracePt t="15366" x="8407400" y="1289050"/>
          <p14:tracePt t="15382" x="8407400" y="1346200"/>
          <p14:tracePt t="15399" x="8407400" y="1403350"/>
          <p14:tracePt t="15416" x="8407400" y="1460500"/>
          <p14:tracePt t="15432" x="8407400" y="1524000"/>
          <p14:tracePt t="15449" x="8407400" y="1568450"/>
          <p14:tracePt t="15466" x="8407400" y="1619250"/>
          <p14:tracePt t="15482" x="8407400" y="1644650"/>
          <p14:tracePt t="15485" x="8407400" y="1663700"/>
          <p14:tracePt t="15516" x="8401050" y="1682750"/>
          <p14:tracePt t="15533" x="8401050" y="1695450"/>
          <p14:tracePt t="15549" x="8401050" y="1701800"/>
          <p14:tracePt t="15566" x="8394700" y="1708150"/>
          <p14:tracePt t="15599" x="8394700" y="1714500"/>
          <p14:tracePt t="15616" x="8388350" y="1714500"/>
          <p14:tracePt t="15633" x="8388350" y="1720850"/>
          <p14:tracePt t="15650" x="8382000" y="1733550"/>
          <p14:tracePt t="15683" x="8375650" y="1739900"/>
          <p14:tracePt t="15722" x="8369300" y="1746250"/>
          <p14:tracePt t="15754" x="8362950" y="1746250"/>
          <p14:tracePt t="15762" x="8356600" y="1752600"/>
          <p14:tracePt t="15769" x="8356600" y="1758950"/>
          <p14:tracePt t="15806" x="8350250" y="1765300"/>
          <p14:tracePt t="15814" x="8337550" y="1771650"/>
          <p14:tracePt t="15823" x="8312150" y="1797050"/>
          <p14:tracePt t="15832" x="8312150" y="1803400"/>
          <p14:tracePt t="15849" x="8293100" y="1816100"/>
          <p14:tracePt t="15866" x="8286750" y="1828800"/>
          <p14:tracePt t="15883" x="8274050" y="1835150"/>
          <p14:tracePt t="15899" x="8274050" y="1841500"/>
          <p14:tracePt t="15916" x="8255000" y="1854200"/>
          <p14:tracePt t="15933" x="8255000" y="1860550"/>
          <p14:tracePt t="15951" x="8242300" y="1873250"/>
          <p14:tracePt t="15966" x="8229600" y="1885950"/>
          <p14:tracePt t="15983" x="8223250" y="1892300"/>
          <p14:tracePt t="16030" x="8216900" y="1892300"/>
          <p14:tracePt t="16158" x="8210550" y="1892300"/>
          <p14:tracePt t="16166" x="8191500" y="1873250"/>
          <p14:tracePt t="16175" x="8172450" y="1854200"/>
          <p14:tracePt t="16183" x="8147050" y="1835150"/>
          <p14:tracePt t="16200" x="8096250" y="1784350"/>
          <p14:tracePt t="16216" x="8051800" y="1739900"/>
          <p14:tracePt t="16233" x="8020050" y="1701800"/>
          <p14:tracePt t="16250" x="8001000" y="1663700"/>
          <p14:tracePt t="16266" x="7988300" y="1619250"/>
          <p14:tracePt t="16283" x="7981950" y="1568450"/>
          <p14:tracePt t="16300" x="7981950" y="1524000"/>
          <p14:tracePt t="16302" x="7981950" y="1498600"/>
          <p14:tracePt t="16317" x="7981950" y="1454150"/>
          <p14:tracePt t="16335" x="7988300" y="1409700"/>
          <p14:tracePt t="16350" x="8013700" y="1371600"/>
          <p14:tracePt t="16366" x="8032750" y="1346200"/>
          <p14:tracePt t="16383" x="8045450" y="1327150"/>
          <p14:tracePt t="16400" x="8058150" y="1314450"/>
          <p14:tracePt t="16416" x="8077200" y="1301750"/>
          <p14:tracePt t="16433" x="8089900" y="1289050"/>
          <p14:tracePt t="16437" x="8096250" y="1289050"/>
          <p14:tracePt t="16450" x="8102600" y="1289050"/>
          <p14:tracePt t="16466" x="8128000" y="1289050"/>
          <p14:tracePt t="16483" x="8159750" y="1289050"/>
          <p14:tracePt t="16500" x="8191500" y="1289050"/>
          <p14:tracePt t="16502" x="8216900" y="1289050"/>
          <p14:tracePt t="16516" x="8235950" y="1289050"/>
          <p14:tracePt t="16533" x="8286750" y="1289050"/>
          <p14:tracePt t="16550" x="8312150" y="1289050"/>
          <p14:tracePt t="16566" x="8324850" y="1295400"/>
          <p14:tracePt t="16583" x="8337550" y="1301750"/>
          <p14:tracePt t="16600" x="8337550" y="1308100"/>
          <p14:tracePt t="16616" x="8362950" y="1327150"/>
          <p14:tracePt t="16633" x="8369300" y="1346200"/>
          <p14:tracePt t="16650" x="8382000" y="1371600"/>
          <p14:tracePt t="16666" x="8394700" y="1403350"/>
          <p14:tracePt t="16684" x="8407400" y="1422400"/>
          <p14:tracePt t="16686" x="8413750" y="1435100"/>
          <p14:tracePt t="16700" x="8413750" y="1441450"/>
          <p14:tracePt t="16717" x="8413750" y="1447800"/>
          <p14:tracePt t="16750" x="8413750" y="1460500"/>
          <p14:tracePt t="16766" x="8413750" y="1466850"/>
          <p14:tracePt t="16773" x="8413750" y="1473200"/>
          <p14:tracePt t="16783" x="8413750" y="1479550"/>
          <p14:tracePt t="16800" x="8413750" y="1504950"/>
          <p14:tracePt t="16816" x="8413750" y="1517650"/>
          <p14:tracePt t="16833" x="8401050" y="1536700"/>
          <p14:tracePt t="16850" x="8394700" y="1549400"/>
          <p14:tracePt t="16853" x="8388350" y="1555750"/>
          <p14:tracePt t="16866" x="8382000" y="1562100"/>
          <p14:tracePt t="16900" x="8375650" y="1568450"/>
          <p14:tracePt t="16982" x="8369300" y="1574800"/>
          <p14:tracePt t="16992" x="8362950" y="1574800"/>
          <p14:tracePt t="17014" x="8343900" y="1581150"/>
          <p14:tracePt t="17023" x="8337550" y="1581150"/>
          <p14:tracePt t="17033" x="8318500" y="1581150"/>
          <p14:tracePt t="17050" x="8267700" y="1581150"/>
          <p14:tracePt t="17066" x="8229600" y="1581150"/>
          <p14:tracePt t="17069" x="8197850" y="1581150"/>
          <p14:tracePt t="17083" x="8140700" y="1581150"/>
          <p14:tracePt t="17100" x="8039100" y="1581150"/>
          <p14:tracePt t="17117" x="7874000" y="1568450"/>
          <p14:tracePt t="17134" x="7785100" y="1562100"/>
          <p14:tracePt t="17150" x="7740650" y="1562100"/>
          <p14:tracePt t="17167" x="7734300" y="1562100"/>
          <p14:tracePt t="17230" x="7727950" y="1562100"/>
          <p14:tracePt t="17278" x="7721600" y="1562100"/>
          <p14:tracePt t="17286" x="7715250" y="1562100"/>
          <p14:tracePt t="17394" x="7708900" y="1568450"/>
          <p14:tracePt t="17441" x="7708900" y="1574800"/>
          <p14:tracePt t="17458" x="7708900" y="1581150"/>
          <p14:tracePt t="17474" x="7702550" y="1587500"/>
          <p14:tracePt t="17490" x="7696200" y="1587500"/>
          <p14:tracePt t="17506" x="7696200" y="1593850"/>
          <p14:tracePt t="17513" x="7689850" y="1600200"/>
          <p14:tracePt t="17546" x="7689850" y="1606550"/>
          <p14:tracePt t="17554" x="7683500" y="1612900"/>
          <p14:tracePt t="17570" x="7677150" y="1619250"/>
          <p14:tracePt t="17618" x="7670800" y="1625600"/>
          <p14:tracePt t="17628" x="7664450" y="1631950"/>
          <p14:tracePt t="17650" x="7658100" y="1638300"/>
          <p14:tracePt t="17659" x="7645400" y="1644650"/>
          <p14:tracePt t="17666" x="7639050" y="1651000"/>
          <p14:tracePt t="17683" x="7607300" y="1663700"/>
          <p14:tracePt t="17700" x="7575550" y="1663700"/>
          <p14:tracePt t="17717" x="7524750" y="1670050"/>
          <p14:tracePt t="17734" x="7480300" y="1676400"/>
          <p14:tracePt t="17750" x="7442200" y="1676400"/>
          <p14:tracePt t="17753" x="7435850" y="1676400"/>
          <p14:tracePt t="17857" x="7429500" y="1676400"/>
          <p14:tracePt t="19230" x="7435850" y="1676400"/>
          <p14:tracePt t="19246" x="7454900" y="1676400"/>
          <p14:tracePt t="19255" x="7467600" y="1676400"/>
          <p14:tracePt t="19267" x="7493000" y="1676400"/>
          <p14:tracePt t="19285" x="7626350" y="1701800"/>
          <p14:tracePt t="19301" x="7747000" y="1746250"/>
          <p14:tracePt t="19317" x="7880350" y="1790700"/>
          <p14:tracePt t="19351" x="8108950" y="1885950"/>
          <p14:tracePt t="19384" x="8185150" y="1943100"/>
          <p14:tracePt t="19417" x="8223250" y="2012950"/>
          <p14:tracePt t="19434" x="8235950" y="2057400"/>
          <p14:tracePt t="19450" x="8235950" y="2120900"/>
          <p14:tracePt t="19468" x="8235950" y="2159000"/>
          <p14:tracePt t="19469" x="8235950" y="2190750"/>
          <p14:tracePt t="19485" x="8235950" y="2260600"/>
          <p14:tracePt t="19501" x="8210550" y="2330450"/>
          <p14:tracePt t="19518" x="8159750" y="2413000"/>
          <p14:tracePt t="19535" x="8102600" y="2482850"/>
          <p14:tracePt t="19551" x="8032750" y="2533650"/>
          <p14:tracePt t="19567" x="7943850" y="2571750"/>
          <p14:tracePt t="19584" x="7842250" y="2597150"/>
          <p14:tracePt t="19601" x="7715250" y="2597150"/>
          <p14:tracePt t="19617" x="7575550" y="2578100"/>
          <p14:tracePt t="19634" x="7429500" y="2508250"/>
          <p14:tracePt t="19639" x="7346950" y="2463800"/>
          <p14:tracePt t="19651" x="7283450" y="2413000"/>
          <p14:tracePt t="19670" x="7118350" y="2235200"/>
          <p14:tracePt t="19684" x="7067550" y="2178050"/>
          <p14:tracePt t="19701" x="6997700" y="2019300"/>
          <p14:tracePt t="19718" x="6991350" y="1898650"/>
          <p14:tracePt t="19734" x="6991350" y="1784350"/>
          <p14:tracePt t="19751" x="7004050" y="1670050"/>
          <p14:tracePt t="19768" x="7054850" y="1555750"/>
          <p14:tracePt t="19784" x="7105650" y="1441450"/>
          <p14:tracePt t="19801" x="7156450" y="1339850"/>
          <p14:tracePt t="19818" x="7219950" y="1250950"/>
          <p14:tracePt t="19834" x="7270750" y="1200150"/>
          <p14:tracePt t="19851" x="7308850" y="1168400"/>
          <p14:tracePt t="19853" x="7327900" y="1162050"/>
          <p14:tracePt t="19868" x="7340600" y="1155700"/>
          <p14:tracePt t="19885" x="7378700" y="1143000"/>
          <p14:tracePt t="19901" x="7397750" y="1136650"/>
          <p14:tracePt t="19917" x="7404100" y="1136650"/>
          <p14:tracePt t="20054" x="7385050" y="1143000"/>
          <p14:tracePt t="20062" x="7359650" y="1155700"/>
          <p14:tracePt t="20070" x="7340600" y="1162050"/>
          <p14:tracePt t="20085" x="7283450" y="1187450"/>
          <p14:tracePt t="20101" x="7213600" y="1200150"/>
          <p14:tracePt t="20118" x="7169150" y="1212850"/>
          <p14:tracePt t="20134" x="7073900" y="1225550"/>
          <p14:tracePt t="20151" x="6978650" y="1225550"/>
          <p14:tracePt t="20168" x="6889750" y="1225550"/>
          <p14:tracePt t="20185" x="6845300" y="1219200"/>
          <p14:tracePt t="20201" x="6838950" y="1200150"/>
          <p14:tracePt t="20218" x="6832600" y="1162050"/>
          <p14:tracePt t="20235" x="6832600" y="1111250"/>
          <p14:tracePt t="20237" x="6832600" y="1079500"/>
          <p14:tracePt t="20251" x="6832600" y="1047750"/>
          <p14:tracePt t="20268" x="6832600" y="971550"/>
          <p14:tracePt t="20285" x="6832600" y="895350"/>
          <p14:tracePt t="20302" x="6870700" y="774700"/>
          <p14:tracePt t="20318" x="6908800" y="679450"/>
          <p14:tracePt t="20335" x="6985000" y="565150"/>
          <p14:tracePt t="20337" x="7023100" y="514350"/>
          <p14:tracePt t="20351" x="7067550" y="469900"/>
          <p14:tracePt t="20368" x="7156450" y="381000"/>
          <p14:tracePt t="20372" x="7200900" y="349250"/>
          <p14:tracePt t="20385" x="7296150" y="304800"/>
          <p14:tracePt t="20401" x="7385050" y="298450"/>
          <p14:tracePt t="20418" x="7480300" y="298450"/>
          <p14:tracePt t="20435" x="7588250" y="298450"/>
          <p14:tracePt t="20451" x="7708900" y="311150"/>
          <p14:tracePt t="20468" x="7829550" y="342900"/>
          <p14:tracePt t="20485" x="7937500" y="381000"/>
          <p14:tracePt t="20502" x="8051800" y="425450"/>
          <p14:tracePt t="20518" x="8153400" y="469900"/>
          <p14:tracePt t="20535" x="8242300" y="514350"/>
          <p14:tracePt t="20551" x="8293100" y="558800"/>
          <p14:tracePt t="20553" x="8305800" y="571500"/>
          <p14:tracePt t="20568" x="8318500" y="584200"/>
          <p14:tracePt t="20585" x="8362950" y="654050"/>
          <p14:tracePt t="20601" x="8382000" y="698500"/>
          <p14:tracePt t="20618" x="8394700" y="742950"/>
          <p14:tracePt t="20635" x="8407400" y="774700"/>
          <p14:tracePt t="20651" x="8407400" y="806450"/>
          <p14:tracePt t="20668" x="8407400" y="844550"/>
          <p14:tracePt t="20685" x="8407400" y="882650"/>
          <p14:tracePt t="20701" x="8407400" y="933450"/>
          <p14:tracePt t="20718" x="8375650" y="996950"/>
          <p14:tracePt t="20735" x="8331200" y="1060450"/>
          <p14:tracePt t="20751" x="8274050" y="1136650"/>
          <p14:tracePt t="20768" x="8216900" y="1193800"/>
          <p14:tracePt t="20771" x="8185150" y="1219200"/>
          <p14:tracePt t="20785" x="8089900" y="1295400"/>
          <p14:tracePt t="20802" x="7962900" y="1371600"/>
          <p14:tracePt t="20818" x="7829550" y="1435100"/>
          <p14:tracePt t="20835" x="7696200" y="1492250"/>
          <p14:tracePt t="20851" x="7550150" y="1543050"/>
          <p14:tracePt t="20868" x="7410450" y="1562100"/>
          <p14:tracePt t="20885" x="7296150" y="1562100"/>
          <p14:tracePt t="20901" x="7188200" y="1549400"/>
          <p14:tracePt t="20918" x="7073900" y="1492250"/>
          <p14:tracePt t="20935" x="6953250" y="1409700"/>
          <p14:tracePt t="20937" x="6908800" y="1365250"/>
          <p14:tracePt t="20951" x="6864350" y="1320800"/>
          <p14:tracePt t="20968" x="6819900" y="1250950"/>
          <p14:tracePt t="20985" x="6807200" y="1155700"/>
          <p14:tracePt t="21002" x="6819900" y="1098550"/>
          <p14:tracePt t="21018" x="6858000" y="1041400"/>
          <p14:tracePt t="21038" x="6902450" y="996950"/>
          <p14:tracePt t="21052" x="6959600" y="952500"/>
          <p14:tracePt t="21068" x="7029450" y="920750"/>
          <p14:tracePt t="21085" x="7112000" y="901700"/>
          <p14:tracePt t="21101" x="7200900" y="895350"/>
          <p14:tracePt t="21118" x="7296150" y="895350"/>
          <p14:tracePt t="21135" x="7391400" y="908050"/>
          <p14:tracePt t="21151" x="7493000" y="946150"/>
          <p14:tracePt t="21153" x="7543800" y="958850"/>
          <p14:tracePt t="21169" x="7626350" y="1003300"/>
          <p14:tracePt t="21185" x="7708900" y="1066800"/>
          <p14:tracePt t="21202" x="7772400" y="1123950"/>
          <p14:tracePt t="21218" x="7804150" y="1187450"/>
          <p14:tracePt t="21235" x="7810500" y="1257300"/>
          <p14:tracePt t="21251" x="7810500" y="1314450"/>
          <p14:tracePt t="21268" x="7810500" y="1377950"/>
          <p14:tracePt t="21285" x="7778750" y="1441450"/>
          <p14:tracePt t="21301" x="7727950" y="1511300"/>
          <p14:tracePt t="21318" x="7670800" y="1568450"/>
          <p14:tracePt t="21335" x="7594600" y="1612900"/>
          <p14:tracePt t="21352" x="7512050" y="1651000"/>
          <p14:tracePt t="21354" x="7467600" y="1657350"/>
          <p14:tracePt t="21369" x="7378700" y="1657350"/>
          <p14:tracePt t="21385" x="7296150" y="1657350"/>
          <p14:tracePt t="21401" x="7194550" y="1625600"/>
          <p14:tracePt t="21418" x="7124700" y="1581150"/>
          <p14:tracePt t="21435" x="7067550" y="1524000"/>
          <p14:tracePt t="21451" x="7035800" y="1466850"/>
          <p14:tracePt t="21468" x="7016750" y="1428750"/>
          <p14:tracePt t="21485" x="7010400" y="1358900"/>
          <p14:tracePt t="21502" x="7010400" y="1301750"/>
          <p14:tracePt t="21518" x="7010400" y="1250950"/>
          <p14:tracePt t="21523" x="7016750" y="1212850"/>
          <p14:tracePt t="21535" x="7029450" y="1187450"/>
          <p14:tracePt t="21551" x="7061200" y="1117600"/>
          <p14:tracePt t="21569" x="7124700" y="1035050"/>
          <p14:tracePt t="21585" x="7181850" y="965200"/>
          <p14:tracePt t="21601" x="7245350" y="914400"/>
          <p14:tracePt t="21618" x="7321550" y="876300"/>
          <p14:tracePt t="21635" x="7410450" y="850900"/>
          <p14:tracePt t="21651" x="7512050" y="831850"/>
          <p14:tracePt t="21668" x="7626350" y="831850"/>
          <p14:tracePt t="21685" x="7734300" y="831850"/>
          <p14:tracePt t="21701" x="7848600" y="857250"/>
          <p14:tracePt t="21718" x="7950200" y="895350"/>
          <p14:tracePt t="21735" x="8045450" y="946150"/>
          <p14:tracePt t="21751" x="8108950" y="984250"/>
          <p14:tracePt t="21754" x="8134350" y="1009650"/>
          <p14:tracePt t="21769" x="8159750" y="1060450"/>
          <p14:tracePt t="21785" x="8178800" y="1111250"/>
          <p14:tracePt t="21802" x="8191500" y="1162050"/>
          <p14:tracePt t="21819" x="8191500" y="1212850"/>
          <p14:tracePt t="21835" x="8191500" y="1282700"/>
          <p14:tracePt t="21851" x="8172450" y="1352550"/>
          <p14:tracePt t="21868" x="8134350" y="1422400"/>
          <p14:tracePt t="21885" x="8083550" y="1498600"/>
          <p14:tracePt t="21902" x="8026400" y="1555750"/>
          <p14:tracePt t="21918" x="7950200" y="1600200"/>
          <p14:tracePt t="21935" x="7886700" y="1631950"/>
          <p14:tracePt t="21937" x="7861300" y="1644650"/>
          <p14:tracePt t="21952" x="7835900" y="1651000"/>
          <p14:tracePt t="21969" x="7791450" y="1663700"/>
          <p14:tracePt t="21985" x="7772400" y="1670050"/>
          <p14:tracePt t="22002" x="7759700" y="1676400"/>
          <p14:tracePt t="22178" x="7753350" y="1676400"/>
          <p14:tracePt t="22186" x="7747000" y="1676400"/>
          <p14:tracePt t="22194" x="7734300" y="1676400"/>
          <p14:tracePt t="22210" x="7715250" y="1676400"/>
          <p14:tracePt t="22218" x="7702550" y="1682750"/>
          <p14:tracePt t="22235" x="7670800" y="1689100"/>
          <p14:tracePt t="22252" x="7626350" y="1695450"/>
          <p14:tracePt t="22269" x="7575550" y="1701800"/>
          <p14:tracePt t="22285" x="7505700" y="1714500"/>
          <p14:tracePt t="22302" x="7410450" y="1758950"/>
          <p14:tracePt t="22319" x="7308850" y="1822450"/>
          <p14:tracePt t="22335" x="7188200" y="1905000"/>
          <p14:tracePt t="22337" x="7143750" y="1949450"/>
          <p14:tracePt t="22352" x="7092950" y="2000250"/>
          <p14:tracePt t="22369" x="6946900" y="2146300"/>
          <p14:tracePt t="22386" x="6845300" y="2241550"/>
          <p14:tracePt t="22403" x="6750050" y="2343150"/>
          <p14:tracePt t="22419" x="6635750" y="2451100"/>
          <p14:tracePt t="22435" x="6534150" y="2571750"/>
          <p14:tracePt t="22452" x="6413500" y="2711450"/>
          <p14:tracePt t="22469" x="6292850" y="2851150"/>
          <p14:tracePt t="22485" x="6153150" y="3009900"/>
          <p14:tracePt t="22502" x="6013450" y="3149600"/>
          <p14:tracePt t="22505" x="5930900" y="3219450"/>
          <p14:tracePt t="22519" x="5861050" y="3289300"/>
          <p14:tracePt t="22535" x="5715000" y="3429000"/>
          <p14:tracePt t="22552" x="5575300" y="3562350"/>
          <p14:tracePt t="22554" x="5505450" y="3619500"/>
          <p14:tracePt t="22569" x="5378450" y="3733800"/>
          <p14:tracePt t="22585" x="5257800" y="3841750"/>
          <p14:tracePt t="22602" x="5149850" y="3943350"/>
          <p14:tracePt t="22619" x="5041900" y="4044950"/>
          <p14:tracePt t="22636" x="4933950" y="4133850"/>
          <p14:tracePt t="22652" x="4813300" y="4229100"/>
          <p14:tracePt t="22669" x="4686300" y="4330700"/>
          <p14:tracePt t="22685" x="4527550" y="4425950"/>
          <p14:tracePt t="22702" x="4349750" y="4533900"/>
          <p14:tracePt t="22719" x="4019550" y="4692650"/>
          <p14:tracePt t="22721" x="3860800" y="4762500"/>
          <p14:tracePt t="22735" x="3702050" y="4832350"/>
          <p14:tracePt t="22753" x="3162300" y="5048250"/>
          <p14:tracePt t="22769" x="2800350" y="5181600"/>
          <p14:tracePt t="22785" x="2451100" y="5283200"/>
          <p14:tracePt t="22802" x="2178050" y="5346700"/>
          <p14:tracePt t="22819" x="1949450" y="5378450"/>
          <p14:tracePt t="22835" x="1771650" y="5410200"/>
          <p14:tracePt t="22855" x="1612900" y="5422900"/>
          <p14:tracePt t="22869" x="1492250" y="5422900"/>
          <p14:tracePt t="22886" x="1416050" y="5422900"/>
          <p14:tracePt t="22902" x="1371600" y="5422900"/>
          <p14:tracePt t="22906" x="1352550" y="5416550"/>
          <p14:tracePt t="22919" x="1327150" y="5410200"/>
          <p14:tracePt t="22935" x="1301750" y="5403850"/>
          <p14:tracePt t="22953" x="1250950" y="5365750"/>
          <p14:tracePt t="22969" x="1206500" y="5334000"/>
          <p14:tracePt t="22985" x="1162050" y="5295900"/>
          <p14:tracePt t="23002" x="1104900" y="5238750"/>
          <p14:tracePt t="23019" x="1060450" y="5175250"/>
          <p14:tracePt t="23035" x="1009650" y="5099050"/>
          <p14:tracePt t="23052" x="984250" y="5029200"/>
          <p14:tracePt t="23069" x="971550" y="4978400"/>
          <p14:tracePt t="23085" x="952500" y="4889500"/>
          <p14:tracePt t="23102" x="946150" y="4768850"/>
          <p14:tracePt t="23119" x="946150" y="4654550"/>
          <p14:tracePt t="23122" x="946150" y="4591050"/>
          <p14:tracePt t="23136" x="946150" y="4514850"/>
          <p14:tracePt t="23153" x="946150" y="4311650"/>
          <p14:tracePt t="23169" x="946150" y="4165600"/>
          <p14:tracePt t="23185" x="946150" y="4025900"/>
          <p14:tracePt t="23203" x="946150" y="3898900"/>
          <p14:tracePt t="23219" x="939800" y="3816350"/>
          <p14:tracePt t="23236" x="939800" y="3746500"/>
          <p14:tracePt t="23252" x="939800" y="3702050"/>
          <p14:tracePt t="23269" x="939800" y="3689350"/>
          <p14:tracePt t="23398" x="933450" y="3683000"/>
          <p14:tracePt t="23429" x="920750" y="3695700"/>
          <p14:tracePt t="23437" x="914400" y="3695700"/>
          <p14:tracePt t="23453" x="908050" y="3708400"/>
          <p14:tracePt t="23470" x="895350" y="3721100"/>
          <p14:tracePt t="23485" x="889000" y="3733800"/>
          <p14:tracePt t="23502" x="876300" y="3746500"/>
          <p14:tracePt t="23519" x="876300" y="3759200"/>
          <p14:tracePt t="23536" x="863600" y="3771900"/>
          <p14:tracePt t="23553" x="857250" y="3790950"/>
          <p14:tracePt t="23569" x="857250" y="3810000"/>
          <p14:tracePt t="23586" x="838200" y="3835400"/>
          <p14:tracePt t="23603" x="825500" y="3867150"/>
          <p14:tracePt t="23620" x="812800" y="3892550"/>
          <p14:tracePt t="23622" x="806450" y="3905250"/>
          <p14:tracePt t="23636" x="806450" y="3911600"/>
          <p14:tracePt t="23653" x="793750" y="3956050"/>
          <p14:tracePt t="23670" x="774700" y="3987800"/>
          <p14:tracePt t="23686" x="768350" y="4006850"/>
          <p14:tracePt t="23702" x="755650" y="4044950"/>
          <p14:tracePt t="23719" x="755650" y="4057650"/>
          <p14:tracePt t="23736" x="749300" y="4076700"/>
          <p14:tracePt t="23753" x="749300" y="4102100"/>
          <p14:tracePt t="23769" x="742950" y="4121150"/>
          <p14:tracePt t="23786" x="736600" y="4140200"/>
          <p14:tracePt t="23803" x="730250" y="4152900"/>
          <p14:tracePt t="23805" x="730250" y="4165600"/>
          <p14:tracePt t="23820" x="730250" y="4171950"/>
          <p14:tracePt t="23836" x="723900" y="4184650"/>
          <p14:tracePt t="23853" x="723900" y="4203700"/>
          <p14:tracePt t="23869" x="723900" y="4216400"/>
          <p14:tracePt t="23886" x="717550" y="4229100"/>
          <p14:tracePt t="23903" x="717550" y="4235450"/>
          <p14:tracePt t="23919" x="711200" y="4254500"/>
          <p14:tracePt t="23936" x="704850" y="4273550"/>
          <p14:tracePt t="23953" x="704850" y="4292600"/>
          <p14:tracePt t="23969" x="704850" y="4318000"/>
          <p14:tracePt t="23986" x="692150" y="4343400"/>
          <p14:tracePt t="24003" x="685800" y="4381500"/>
          <p14:tracePt t="24020" x="685800" y="4400550"/>
          <p14:tracePt t="24022" x="679450" y="4419600"/>
          <p14:tracePt t="24036" x="679450" y="4425950"/>
          <p14:tracePt t="24053" x="673100" y="4464050"/>
          <p14:tracePt t="24069" x="666750" y="4495800"/>
          <p14:tracePt t="24086" x="666750" y="4514850"/>
          <p14:tracePt t="24103" x="660400" y="4533900"/>
          <p14:tracePt t="24119" x="654050" y="4552950"/>
          <p14:tracePt t="24136" x="654050" y="4578350"/>
          <p14:tracePt t="24152" x="647700" y="4597400"/>
          <p14:tracePt t="24169" x="641350" y="4616450"/>
          <p14:tracePt t="24186" x="635000" y="4635500"/>
          <p14:tracePt t="24203" x="635000" y="4641850"/>
          <p14:tracePt t="24219" x="628650" y="4648200"/>
          <p14:tracePt t="24237" x="628650" y="4667250"/>
          <p14:tracePt t="24269" x="628650" y="4673600"/>
          <p14:tracePt t="24286" x="622300" y="4679950"/>
          <p14:tracePt t="24534" x="622300" y="4686300"/>
          <p14:tracePt t="24543" x="647700" y="4686300"/>
          <p14:tracePt t="24553" x="679450" y="4686300"/>
          <p14:tracePt t="24570" x="730250" y="4692650"/>
          <p14:tracePt t="24586" x="806450" y="4711700"/>
          <p14:tracePt t="24603" x="895350" y="4724400"/>
          <p14:tracePt t="24620" x="984250" y="4737100"/>
          <p14:tracePt t="24622" x="1022350" y="4737100"/>
          <p14:tracePt t="24636" x="1054100" y="4743450"/>
          <p14:tracePt t="24654" x="1136650" y="4743450"/>
          <p14:tracePt t="24670" x="1174750" y="4743450"/>
          <p14:tracePt t="24686" x="1193800" y="4743450"/>
          <p14:tracePt t="24703" x="1219200" y="4743450"/>
          <p14:tracePt t="24720" x="1225550" y="4737100"/>
          <p14:tracePt t="24753" x="1231900" y="4737100"/>
          <p14:tracePt t="24854" x="1238250" y="4730750"/>
          <p14:tracePt t="24870" x="1250950" y="4730750"/>
          <p14:tracePt t="24878" x="1263650" y="4730750"/>
          <p14:tracePt t="24886" x="1276350" y="4730750"/>
          <p14:tracePt t="24903" x="1333500" y="4724400"/>
          <p14:tracePt t="24920" x="1384300" y="4724400"/>
          <p14:tracePt t="24936" x="1454150" y="4705350"/>
          <p14:tracePt t="24953" x="1543050" y="4699000"/>
          <p14:tracePt t="24970" x="1638300" y="4692650"/>
          <p14:tracePt t="24986" x="1739900" y="4679950"/>
          <p14:tracePt t="25003" x="1841500" y="4679950"/>
          <p14:tracePt t="25005" x="1885950" y="4679950"/>
          <p14:tracePt t="25020" x="1930400" y="4679950"/>
          <p14:tracePt t="25036" x="2006600" y="4679950"/>
          <p14:tracePt t="25054" x="2101850" y="4679950"/>
          <p14:tracePt t="25069" x="2152650" y="4686300"/>
          <p14:tracePt t="25086" x="2209800" y="4699000"/>
          <p14:tracePt t="25103" x="2266950" y="4724400"/>
          <p14:tracePt t="25120" x="2317750" y="4743450"/>
          <p14:tracePt t="25137" x="2368550" y="4768850"/>
          <p14:tracePt t="25153" x="2413000" y="4794250"/>
          <p14:tracePt t="25170" x="2444750" y="4813300"/>
          <p14:tracePt t="25186" x="2476500" y="4819650"/>
          <p14:tracePt t="25203" x="2495550" y="4838700"/>
          <p14:tracePt t="25206" x="2501900" y="4845050"/>
          <p14:tracePt t="25220" x="2508250" y="4845050"/>
          <p14:tracePt t="25237" x="2514600" y="4851400"/>
          <p14:tracePt t="25318" x="2514600" y="4857750"/>
          <p14:tracePt t="25334" x="2514600" y="4864100"/>
          <p14:tracePt t="25358" x="2514600" y="4870450"/>
          <p14:tracePt t="25365" x="2514600" y="4876800"/>
          <p14:tracePt t="26102" x="2514600" y="4883150"/>
          <p14:tracePt t="26230" x="2514600" y="4889500"/>
          <p14:tracePt t="26266" x="2514600" y="4895850"/>
          <p14:tracePt t="26891" x="2514600" y="4902200"/>
          <p14:tracePt t="26923" x="2501900" y="4902200"/>
          <p14:tracePt t="26939" x="2489200" y="4902200"/>
          <p14:tracePt t="26947" x="2476500" y="4895850"/>
          <p14:tracePt t="26956" x="2470150" y="4889500"/>
          <p14:tracePt t="26987" x="2444750" y="4883150"/>
          <p14:tracePt t="27338" x="2444750" y="4876800"/>
          <p14:tracePt t="27354" x="2451100" y="4870450"/>
          <p14:tracePt t="27363" x="2457450" y="4857750"/>
          <p14:tracePt t="27373" x="2476500" y="4851400"/>
          <p14:tracePt t="27387" x="2514600" y="4826000"/>
          <p14:tracePt t="27404" x="2546350" y="4813300"/>
          <p14:tracePt t="27421" x="2578100" y="4800600"/>
          <p14:tracePt t="27437" x="2603500" y="4781550"/>
          <p14:tracePt t="27471" x="2660650" y="4749800"/>
          <p14:tracePt t="27473" x="2673350" y="4743450"/>
          <p14:tracePt t="27504" x="2711450" y="4718050"/>
          <p14:tracePt t="27537" x="2806700" y="4660900"/>
          <p14:tracePt t="27554" x="2825750" y="4648200"/>
          <p14:tracePt t="27571" x="2863850" y="4622800"/>
          <p14:tracePt t="27588" x="2889250" y="4610100"/>
          <p14:tracePt t="27604" x="2908300" y="4591050"/>
          <p14:tracePt t="27621" x="2933700" y="4578350"/>
          <p14:tracePt t="27637" x="2965450" y="4552950"/>
          <p14:tracePt t="27654" x="3003550" y="4521200"/>
          <p14:tracePt t="27671" x="3041650" y="4489450"/>
          <p14:tracePt t="27673" x="3054350" y="4470400"/>
          <p14:tracePt t="27687" x="3092450" y="4445000"/>
          <p14:tracePt t="27704" x="3181350" y="4387850"/>
          <p14:tracePt t="27721" x="3346450" y="4273550"/>
          <p14:tracePt t="27737" x="3479800" y="4191000"/>
          <p14:tracePt t="27754" x="3606800" y="4102100"/>
          <p14:tracePt t="27771" x="3733800" y="4013200"/>
          <p14:tracePt t="27788" x="3841750" y="3937000"/>
          <p14:tracePt t="27804" x="3949700" y="3860800"/>
          <p14:tracePt t="27821" x="4044950" y="3797300"/>
          <p14:tracePt t="27837" x="4127500" y="3727450"/>
          <p14:tracePt t="27854" x="4216400" y="3676650"/>
          <p14:tracePt t="27871" x="4311650" y="3613150"/>
          <p14:tracePt t="27875" x="4349750" y="3581400"/>
          <p14:tracePt t="27887" x="4387850" y="3556000"/>
          <p14:tracePt t="27906" x="4476750" y="3486150"/>
          <p14:tracePt t="27922" x="4514850" y="3460750"/>
          <p14:tracePt t="27938" x="4546600" y="3441700"/>
          <p14:tracePt t="27954" x="4572000" y="3422650"/>
          <p14:tracePt t="27971" x="4597400" y="3403600"/>
          <p14:tracePt t="27988" x="4629150" y="3384550"/>
          <p14:tracePt t="28004" x="4673600" y="3365500"/>
          <p14:tracePt t="28021" x="4730750" y="3333750"/>
          <p14:tracePt t="28037" x="4781550" y="3308350"/>
          <p14:tracePt t="28054" x="4845050" y="3276600"/>
          <p14:tracePt t="28058" x="4889500" y="3257550"/>
          <p14:tracePt t="28071" x="4933950" y="3238500"/>
          <p14:tracePt t="28088" x="5035550" y="3200400"/>
          <p14:tracePt t="28090" x="5092700" y="3187700"/>
          <p14:tracePt t="28105" x="5207000" y="3143250"/>
          <p14:tracePt t="28121" x="5327650" y="3098800"/>
          <p14:tracePt t="28137" x="5441950" y="3060700"/>
          <p14:tracePt t="28155" x="5543550" y="3016250"/>
          <p14:tracePt t="28171" x="5638800" y="2984500"/>
          <p14:tracePt t="28187" x="5708650" y="2959100"/>
          <p14:tracePt t="28204" x="5759450" y="2940050"/>
          <p14:tracePt t="28221" x="5772150" y="2933700"/>
          <p14:tracePt t="28238" x="5784850" y="2927350"/>
          <p14:tracePt t="28271" x="5791200" y="2921000"/>
          <p14:tracePt t="28298" x="5797550" y="2921000"/>
          <p14:tracePt t="28306" x="5803900" y="2914650"/>
          <p14:tracePt t="28321" x="5822950" y="2895600"/>
          <p14:tracePt t="28337" x="5842000" y="2870200"/>
          <p14:tracePt t="28354" x="5873750" y="2851150"/>
          <p14:tracePt t="28371" x="5905500" y="2819400"/>
          <p14:tracePt t="28388" x="5962650" y="2787650"/>
          <p14:tracePt t="28405" x="6000750" y="2755900"/>
          <p14:tracePt t="28421" x="6051550" y="2724150"/>
          <p14:tracePt t="28438" x="6121400" y="2692400"/>
          <p14:tracePt t="28454" x="6191250" y="2673350"/>
          <p14:tracePt t="28458" x="6235700" y="2667000"/>
          <p14:tracePt t="28471" x="6280150" y="2660650"/>
          <p14:tracePt t="28488" x="6369050" y="2647950"/>
          <p14:tracePt t="28490" x="6426200" y="2647950"/>
          <p14:tracePt t="28505" x="6527800" y="2647950"/>
          <p14:tracePt t="28521" x="6629400" y="2647950"/>
          <p14:tracePt t="28538" x="6711950" y="2647950"/>
          <p14:tracePt t="28554" x="6756400" y="2647950"/>
          <p14:tracePt t="28571" x="6762750" y="2647950"/>
          <p14:tracePt t="28882" x="6756400" y="2647950"/>
          <p14:tracePt t="28898" x="6750050" y="2654300"/>
          <p14:tracePt t="28906" x="6743700" y="2654300"/>
          <p14:tracePt t="28922" x="6737350" y="2654300"/>
          <p14:tracePt t="28939" x="6731000" y="2660650"/>
          <p14:tracePt t="29034" x="6724650" y="2660650"/>
          <p14:tracePt t="29050" x="6718300" y="2660650"/>
          <p14:tracePt t="29058" x="6711950" y="2654300"/>
          <p14:tracePt t="29088" x="6692900" y="2616200"/>
          <p14:tracePt t="29105" x="6673850" y="2584450"/>
          <p14:tracePt t="29121" x="6661150" y="2565400"/>
          <p14:tracePt t="29155" x="6654800" y="2546350"/>
          <p14:tracePt t="29171" x="6654800" y="2533650"/>
          <p14:tracePt t="29188" x="6654800" y="2520950"/>
          <p14:tracePt t="29205" x="6648450" y="2501900"/>
          <p14:tracePt t="29221" x="6648450" y="2457450"/>
          <p14:tracePt t="29238" x="6648450" y="2432050"/>
          <p14:tracePt t="29255" x="6648450" y="2413000"/>
          <p14:tracePt t="29257" x="6648450" y="2400300"/>
          <p14:tracePt t="29271" x="6648450" y="2387600"/>
          <p14:tracePt t="29288" x="6648450" y="2381250"/>
          <p14:tracePt t="29305" x="6648450" y="2374900"/>
          <p14:tracePt t="29321" x="6654800" y="2362200"/>
          <p14:tracePt t="29406" x="6654800" y="2355850"/>
          <p14:tracePt t="29438" x="6648450" y="2355850"/>
          <p14:tracePt t="29445" x="6642100" y="2355850"/>
          <p14:tracePt t="29463" x="6629400" y="2355850"/>
          <p14:tracePt t="29471" x="6623050" y="2362200"/>
          <p14:tracePt t="29488" x="6616700" y="2362200"/>
          <p14:tracePt t="29505" x="6591300" y="2381250"/>
          <p14:tracePt t="29521" x="6572250" y="2393950"/>
          <p14:tracePt t="29525" x="6559550" y="2400300"/>
          <p14:tracePt t="29538" x="6546850" y="2400300"/>
          <p14:tracePt t="29555" x="6521450" y="2419350"/>
          <p14:tracePt t="29558" x="6502400" y="2432050"/>
          <p14:tracePt t="29571" x="6489700" y="2444750"/>
          <p14:tracePt t="29589" x="6438900" y="2470150"/>
          <p14:tracePt t="29606" x="6407150" y="2489200"/>
          <p14:tracePt t="29621" x="6375400" y="2514600"/>
          <p14:tracePt t="29638" x="6337300" y="2540000"/>
          <p14:tracePt t="29655" x="6311900" y="2559050"/>
          <p14:tracePt t="29672" x="6273800" y="2584450"/>
          <p14:tracePt t="29688" x="6229350" y="2616200"/>
          <p14:tracePt t="29705" x="6178550" y="2641600"/>
          <p14:tracePt t="29722" x="6102350" y="2692400"/>
          <p14:tracePt t="29738" x="6032500" y="2736850"/>
          <p14:tracePt t="29741" x="6013450" y="2749550"/>
          <p14:tracePt t="29755" x="5975350" y="2774950"/>
          <p14:tracePt t="29771" x="5886450" y="2825750"/>
          <p14:tracePt t="29788" x="5778500" y="2901950"/>
          <p14:tracePt t="29790" x="5727700" y="2940050"/>
          <p14:tracePt t="29805" x="5600700" y="3035300"/>
          <p14:tracePt t="29821" x="5467350" y="3130550"/>
          <p14:tracePt t="29838" x="5327650" y="3232150"/>
          <p14:tracePt t="29855" x="5168900" y="3333750"/>
          <p14:tracePt t="29871" x="5010150" y="3441700"/>
          <p14:tracePt t="29888" x="4845050" y="3549650"/>
          <p14:tracePt t="29904" x="4667250" y="3651250"/>
          <p14:tracePt t="29921" x="4489450" y="3752850"/>
          <p14:tracePt t="29938" x="4305300" y="3841750"/>
          <p14:tracePt t="29954" x="4108450" y="3917950"/>
          <p14:tracePt t="29971" x="3924300" y="3987800"/>
          <p14:tracePt t="29988" x="3759200" y="4057650"/>
          <p14:tracePt t="29988" x="3683000" y="4095750"/>
          <p14:tracePt t="30004" x="3517900" y="4165600"/>
          <p14:tracePt t="30021" x="3371850" y="4216400"/>
          <p14:tracePt t="30038" x="3238500" y="4267200"/>
          <p14:tracePt t="30055" x="3124200" y="4305300"/>
          <p14:tracePt t="30071" x="3009900" y="4330700"/>
          <p14:tracePt t="30088" x="2914650" y="4343400"/>
          <p14:tracePt t="30105" x="2813050" y="4343400"/>
          <p14:tracePt t="30121" x="2743200" y="4343400"/>
          <p14:tracePt t="30138" x="2711450" y="4343400"/>
          <p14:tracePt t="30155" x="2705100" y="4343400"/>
          <p14:tracePt t="30171" x="2705100" y="4330700"/>
          <p14:tracePt t="30189" x="2705100" y="4273550"/>
          <p14:tracePt t="30206" x="2705100" y="4222750"/>
          <p14:tracePt t="30221" x="2724150" y="4178300"/>
          <p14:tracePt t="30238" x="2755900" y="4127500"/>
          <p14:tracePt t="30256" x="2781300" y="4089400"/>
          <p14:tracePt t="30271" x="2838450" y="4038600"/>
          <p14:tracePt t="30288" x="2895600" y="3987800"/>
          <p14:tracePt t="30305" x="2946400" y="3943350"/>
          <p14:tracePt t="30322" x="3009900" y="3905250"/>
          <p14:tracePt t="30338" x="3124200" y="3860800"/>
          <p14:tracePt t="30341" x="3181350" y="3848100"/>
          <p14:tracePt t="30355" x="3244850" y="3829050"/>
          <p14:tracePt t="30371" x="3378200" y="3803650"/>
          <p14:tracePt t="30375" x="3454400" y="3797300"/>
          <p14:tracePt t="30389" x="3600450" y="3778250"/>
          <p14:tracePt t="30405" x="3752850" y="3778250"/>
          <p14:tracePt t="30421" x="3905250" y="3778250"/>
          <p14:tracePt t="30438" x="4089400" y="3778250"/>
          <p14:tracePt t="30456" x="4260850" y="3810000"/>
          <p14:tracePt t="30471" x="4400550" y="3835400"/>
          <p14:tracePt t="30489" x="4521200" y="3867150"/>
          <p14:tracePt t="30505" x="4622800" y="3911600"/>
          <p14:tracePt t="30522" x="4692650" y="3956050"/>
          <p14:tracePt t="30539" x="4711700" y="3987800"/>
          <p14:tracePt t="30541" x="4718050" y="4000500"/>
          <p14:tracePt t="30555" x="4730750" y="4025900"/>
          <p14:tracePt t="30572" x="4737100" y="4083050"/>
          <p14:tracePt t="30589" x="4743450" y="4152900"/>
          <p14:tracePt t="30605" x="4737100" y="4184650"/>
          <p14:tracePt t="30622" x="4718050" y="4222750"/>
          <p14:tracePt t="30638" x="4692650" y="4254500"/>
          <p14:tracePt t="30656" x="4673600" y="4267200"/>
          <p14:tracePt t="30674" x="4673600" y="4273550"/>
          <p14:tracePt t="30725" x="4679950" y="4267200"/>
          <p14:tracePt t="30734" x="4699000" y="4254500"/>
          <p14:tracePt t="30742" x="4718050" y="4235450"/>
          <p14:tracePt t="30755" x="4743450" y="4222750"/>
          <p14:tracePt t="30772" x="4794250" y="4191000"/>
          <p14:tracePt t="30789" x="4933950" y="4146550"/>
          <p14:tracePt t="30806" x="5118100" y="4114800"/>
          <p14:tracePt t="30822" x="5334000" y="4070350"/>
          <p14:tracePt t="30839" x="5556250" y="4044950"/>
          <p14:tracePt t="30855" x="5778500" y="4025900"/>
          <p14:tracePt t="30872" x="6007100" y="3987800"/>
          <p14:tracePt t="30888" x="6229350" y="3968750"/>
          <p14:tracePt t="30905" x="6419850" y="3956050"/>
          <p14:tracePt t="30922" x="6559550" y="3943350"/>
          <p14:tracePt t="30939" x="6654800" y="3943350"/>
          <p14:tracePt t="30941" x="6699250" y="3943350"/>
          <p14:tracePt t="30956" x="6731000" y="3943350"/>
          <p14:tracePt t="30972" x="6775450" y="3943350"/>
          <p14:tracePt t="30989" x="6800850" y="3943350"/>
          <p14:tracePt t="31006" x="6800850" y="3949700"/>
          <p14:tracePt t="31022" x="6807200" y="3949700"/>
          <p14:tracePt t="31039" x="6807200" y="3956050"/>
          <p14:tracePt t="31055" x="6813550" y="3968750"/>
          <p14:tracePt t="31072" x="6813550" y="3987800"/>
          <p14:tracePt t="31089" x="6819900" y="4006850"/>
          <p14:tracePt t="31105" x="6819900" y="4025900"/>
          <p14:tracePt t="31122" x="6819900" y="4044950"/>
          <p14:tracePt t="31139" x="6819900" y="4064000"/>
          <p14:tracePt t="31156" x="6819900" y="4076700"/>
          <p14:tracePt t="31158" x="6819900" y="4083050"/>
          <p14:tracePt t="31173" x="6819900" y="4095750"/>
          <p14:tracePt t="31189" x="6819900" y="4102100"/>
          <p14:tracePt t="31205" x="6819900" y="4121150"/>
          <p14:tracePt t="31222" x="6819900" y="4133850"/>
          <p14:tracePt t="31239" x="6794500" y="4152900"/>
          <p14:tracePt t="31255" x="6788150" y="4159250"/>
          <p14:tracePt t="31272" x="6762750" y="4171950"/>
          <p14:tracePt t="31289" x="6718300" y="4191000"/>
          <p14:tracePt t="31305" x="6661150" y="4197350"/>
          <p14:tracePt t="31322" x="6610350" y="4203700"/>
          <p14:tracePt t="31325" x="6578600" y="4203700"/>
          <p14:tracePt t="31338" x="6546850" y="4203700"/>
          <p14:tracePt t="31356" x="6438900" y="4203700"/>
          <p14:tracePt t="31373" x="6235700" y="4203700"/>
          <p14:tracePt t="31389" x="6070600" y="4203700"/>
          <p14:tracePt t="31405" x="5880100" y="4197350"/>
          <p14:tracePt t="31423" x="5657850" y="4178300"/>
          <p14:tracePt t="31439" x="5441950" y="4165600"/>
          <p14:tracePt t="31455" x="5245100" y="4146550"/>
          <p14:tracePt t="31472" x="5086350" y="4146550"/>
          <p14:tracePt t="31489" x="4978400" y="4146550"/>
          <p14:tracePt t="31506" x="4908550" y="4146550"/>
          <p14:tracePt t="31523" x="4883150" y="4146550"/>
          <p14:tracePt t="31526" x="4876800" y="4146550"/>
          <p14:tracePt t="31539" x="4870450" y="4146550"/>
          <p14:tracePt t="31555" x="4857750" y="4146550"/>
          <p14:tracePt t="31574" x="4845050" y="4152900"/>
          <p14:tracePt t="31589" x="4832350" y="4159250"/>
          <p14:tracePt t="31605" x="4813300" y="4165600"/>
          <p14:tracePt t="31622" x="4781550" y="4171950"/>
          <p14:tracePt t="31639" x="4743450" y="4178300"/>
          <p14:tracePt t="31655" x="4705350" y="4184650"/>
          <p14:tracePt t="31672" x="4673600" y="4191000"/>
          <p14:tracePt t="31689" x="4635500" y="4203700"/>
          <p14:tracePt t="31706" x="4622800" y="4210050"/>
          <p14:tracePt t="31722" x="4597400" y="4216400"/>
          <p14:tracePt t="31726" x="4591050" y="4222750"/>
          <p14:tracePt t="31739" x="4572000" y="4222750"/>
          <p14:tracePt t="31755" x="4552950" y="4229100"/>
          <p14:tracePt t="31773" x="4514850" y="4241800"/>
          <p14:tracePt t="31789" x="4489450" y="4254500"/>
          <p14:tracePt t="31805" x="4445000" y="4260850"/>
          <p14:tracePt t="31822" x="4406900" y="4273550"/>
          <p14:tracePt t="31839" x="4368800" y="4273550"/>
          <p14:tracePt t="31855" x="4330700" y="4279900"/>
          <p14:tracePt t="31873" x="4279900" y="4292600"/>
          <p14:tracePt t="31889" x="4235450" y="4298950"/>
          <p14:tracePt t="31906" x="4210050" y="4298950"/>
          <p14:tracePt t="31910" x="4184650" y="4305300"/>
          <p14:tracePt t="31922" x="4171950" y="4305300"/>
          <p14:tracePt t="31939" x="4133850" y="4311650"/>
          <p14:tracePt t="31955" x="4102100" y="4318000"/>
          <p14:tracePt t="31957" x="4070350" y="4318000"/>
          <p14:tracePt t="31973" x="4013200" y="4324350"/>
          <p14:tracePt t="31990" x="3943350" y="4324350"/>
          <p14:tracePt t="32005" x="3892550" y="4324350"/>
          <p14:tracePt t="32022" x="3797300" y="4324350"/>
          <p14:tracePt t="32039" x="3689350" y="4324350"/>
          <p14:tracePt t="32055" x="3581400" y="4324350"/>
          <p14:tracePt t="32073" x="3467100" y="4324350"/>
          <p14:tracePt t="32089" x="3346450" y="4324350"/>
          <p14:tracePt t="32106" x="3232150" y="4324350"/>
          <p14:tracePt t="32122" x="3111500" y="4324350"/>
          <p14:tracePt t="32125" x="3060700" y="4324350"/>
          <p14:tracePt t="32139" x="2990850" y="4318000"/>
          <p14:tracePt t="32155" x="2870200" y="4279900"/>
          <p14:tracePt t="32173" x="2660650" y="4222750"/>
          <p14:tracePt t="32189" x="2533650" y="4191000"/>
          <p14:tracePt t="32206" x="2406650" y="4152900"/>
          <p14:tracePt t="32222" x="2298700" y="4108450"/>
          <p14:tracePt t="32240" x="2197100" y="4076700"/>
          <p14:tracePt t="32255" x="2114550" y="4051300"/>
          <p14:tracePt t="32273" x="2076450" y="4044950"/>
          <p14:tracePt t="32289" x="2070100" y="4038600"/>
          <p14:tracePt t="32354" x="2063750" y="4032250"/>
          <p14:tracePt t="32379" x="2063750" y="4025900"/>
          <p14:tracePt t="32387" x="2063750" y="4019550"/>
          <p14:tracePt t="32395" x="2063750" y="4013200"/>
          <p14:tracePt t="32406" x="2063750" y="4006850"/>
          <p14:tracePt t="32422" x="2063750" y="4000500"/>
          <p14:tracePt t="32498" x="2063750" y="3994150"/>
          <p14:tracePt t="32522" x="2051050" y="3987800"/>
          <p14:tracePt t="32530" x="2025650" y="3987800"/>
          <p14:tracePt t="32539" x="2000250" y="3981450"/>
          <p14:tracePt t="32556" x="1943100" y="3975100"/>
          <p14:tracePt t="32573" x="1879600" y="3962400"/>
          <p14:tracePt t="32589" x="1809750" y="3956050"/>
          <p14:tracePt t="32606" x="1758950" y="3943350"/>
          <p14:tracePt t="32623" x="1701800" y="3930650"/>
          <p14:tracePt t="32639" x="1651000" y="3924300"/>
          <p14:tracePt t="32642" x="1619250" y="3917950"/>
          <p14:tracePt t="32657" x="1581150" y="3905250"/>
          <p14:tracePt t="32673" x="1524000" y="3892550"/>
          <p14:tracePt t="32690" x="1479550" y="3886200"/>
          <p14:tracePt t="32706" x="1441450" y="3879850"/>
          <p14:tracePt t="32723" x="1409700" y="3873500"/>
          <p14:tracePt t="32739" x="1390650" y="3873500"/>
          <p14:tracePt t="32756" x="1365250" y="3867150"/>
          <p14:tracePt t="32773" x="1339850" y="3867150"/>
          <p14:tracePt t="32789" x="1320800" y="3867150"/>
          <p14:tracePt t="32806" x="1308100" y="3867150"/>
          <p14:tracePt t="32823" x="1301750" y="3867150"/>
          <p14:tracePt t="32839" x="1289050" y="3867150"/>
          <p14:tracePt t="32856" x="1282700" y="3867150"/>
          <p14:tracePt t="32873" x="1263650" y="3867150"/>
          <p14:tracePt t="32946" x="1257300" y="3867150"/>
          <p14:tracePt t="32961" x="1250950" y="3867150"/>
          <p14:tracePt t="32986" x="1244600" y="3867150"/>
          <p14:tracePt t="32993" x="1238250" y="3867150"/>
          <p14:tracePt t="33010" x="1231900" y="3867150"/>
          <p14:tracePt t="33026" x="1225550" y="3867150"/>
          <p14:tracePt t="33039" x="1219200" y="3867150"/>
          <p14:tracePt t="33056" x="1212850" y="3867150"/>
          <p14:tracePt t="33074" x="1200150" y="3867150"/>
          <p14:tracePt t="33089" x="1187450" y="3867150"/>
          <p14:tracePt t="35510" x="1174750" y="3860800"/>
          <p14:tracePt t="35518" x="1168400" y="3860800"/>
          <p14:tracePt t="35542" x="1168400" y="3854450"/>
          <p14:tracePt t="35558" x="1168400" y="3848100"/>
          <p14:tracePt t="35574" x="1162050" y="3848100"/>
          <p14:tracePt t="35589" x="1162050" y="3841750"/>
          <p14:tracePt t="35605" x="1162050" y="3835400"/>
          <p14:tracePt t="35622" x="1162050" y="3829050"/>
          <p14:tracePt t="35654" x="1162050" y="3822700"/>
          <p14:tracePt t="35674" x="1162050" y="3816350"/>
          <p14:tracePt t="35691" x="1162050" y="3803650"/>
          <p14:tracePt t="35707" x="1162050" y="3790950"/>
          <p14:tracePt t="35710" x="1162050" y="3784600"/>
          <p14:tracePt t="35726" x="1162050" y="3778250"/>
          <p14:tracePt t="35742" x="1174750" y="3765550"/>
          <p14:tracePt t="35757" x="1181100" y="3752850"/>
          <p14:tracePt t="35773" x="1200150" y="3740150"/>
          <p14:tracePt t="35790" x="1212850" y="3721100"/>
          <p14:tracePt t="35807" x="1225550" y="3708400"/>
          <p14:tracePt t="35824" x="1250950" y="3695700"/>
          <p14:tracePt t="35841" x="1295400" y="3663950"/>
          <p14:tracePt t="35857" x="1333500" y="3644900"/>
          <p14:tracePt t="35874" x="1397000" y="3606800"/>
          <p14:tracePt t="35891" x="1454150" y="3575050"/>
          <p14:tracePt t="35893" x="1479550" y="3562350"/>
          <p14:tracePt t="35907" x="1517650" y="3536950"/>
          <p14:tracePt t="35924" x="1631950" y="3473450"/>
          <p14:tracePt t="35941" x="1803400" y="3384550"/>
          <p14:tracePt t="35957" x="1930400" y="3314700"/>
          <p14:tracePt t="35974" x="2038350" y="3270250"/>
          <p14:tracePt t="35990" x="2152650" y="3213100"/>
          <p14:tracePt t="36007" x="2266950" y="3155950"/>
          <p14:tracePt t="36024" x="2374900" y="3105150"/>
          <p14:tracePt t="36041" x="2463800" y="3060700"/>
          <p14:tracePt t="36057" x="2559050" y="3009900"/>
          <p14:tracePt t="36074" x="2667000" y="2965450"/>
          <p14:tracePt t="36091" x="2755900" y="2927350"/>
          <p14:tracePt t="36107" x="2832100" y="2889250"/>
          <p14:tracePt t="36109" x="2863850" y="2863850"/>
          <p14:tracePt t="36124" x="2901950" y="2844800"/>
          <p14:tracePt t="36141" x="2978150" y="2813050"/>
          <p14:tracePt t="36157" x="2984500" y="2800350"/>
          <p14:tracePt t="36174" x="2997200" y="2800350"/>
          <p14:tracePt t="36230" x="3003550" y="2794000"/>
          <p14:tracePt t="36246" x="3009900" y="2787650"/>
          <p14:tracePt t="36262" x="3016250" y="2781300"/>
          <p14:tracePt t="36286" x="3016250" y="2774950"/>
          <p14:tracePt t="36295" x="3016250" y="2768600"/>
          <p14:tracePt t="36309" x="3022600" y="2768600"/>
          <p14:tracePt t="36326" x="3022600" y="2762250"/>
          <p14:tracePt t="36341" x="3028950" y="2749550"/>
          <p14:tracePt t="36357" x="3035300" y="2736850"/>
          <p14:tracePt t="36374" x="3048000" y="2724150"/>
          <p14:tracePt t="36391" x="3054350" y="2698750"/>
          <p14:tracePt t="36407" x="3073400" y="2679700"/>
          <p14:tracePt t="36424" x="3079750" y="2667000"/>
          <p14:tracePt t="36441" x="3092450" y="2641600"/>
          <p14:tracePt t="36471" x="3092450" y="2635250"/>
          <p14:tracePt t="36487" x="3092450" y="2628900"/>
          <p14:tracePt t="36493" x="3092450" y="2622550"/>
          <p14:tracePt t="36518" x="3086100" y="2622550"/>
          <p14:tracePt t="36534" x="3079750" y="2622550"/>
          <p14:tracePt t="36542" x="3079750" y="2616200"/>
          <p14:tracePt t="36557" x="3073400" y="2609850"/>
          <p14:tracePt t="36582" x="3067050" y="2609850"/>
          <p14:tracePt t="36710" x="3060700" y="2609850"/>
          <p14:tracePt t="36934" x="3048000" y="2609850"/>
          <p14:tracePt t="36950" x="3041650" y="2609850"/>
          <p14:tracePt t="36957" x="3035300" y="2609850"/>
          <p14:tracePt t="36965" x="3028950" y="2609850"/>
          <p14:tracePt t="36974" x="3028950" y="2616200"/>
          <p14:tracePt t="36991" x="3016250" y="2622550"/>
          <p14:tracePt t="37024" x="2990850" y="2628900"/>
          <p14:tracePt t="37058" x="2984500" y="2628900"/>
          <p14:tracePt t="37091" x="2978150" y="2628900"/>
          <p14:tracePt t="37108" x="2971800" y="2628900"/>
          <p14:tracePt t="37125" x="2933700" y="2622550"/>
          <p14:tracePt t="37142" x="2901950" y="2609850"/>
          <p14:tracePt t="37157" x="2882900" y="2590800"/>
          <p14:tracePt t="37174" x="2857500" y="2571750"/>
          <p14:tracePt t="37191" x="2832100" y="2546350"/>
          <p14:tracePt t="37208" x="2806700" y="2508250"/>
          <p14:tracePt t="37224" x="2800350" y="2482850"/>
          <p14:tracePt t="37241" x="2787650" y="2444750"/>
          <p14:tracePt t="37258" x="2781300" y="2400300"/>
          <p14:tracePt t="37274" x="2781300" y="2349500"/>
          <p14:tracePt t="37277" x="2781300" y="2330450"/>
          <p14:tracePt t="37291" x="2781300" y="2298700"/>
          <p14:tracePt t="37308" x="2781300" y="2247900"/>
          <p14:tracePt t="37325" x="2781300" y="2171700"/>
          <p14:tracePt t="37341" x="2806700" y="2076450"/>
          <p14:tracePt t="37357" x="2863850" y="1962150"/>
          <p14:tracePt t="37374" x="2933700" y="1847850"/>
          <p14:tracePt t="37394" x="2990850" y="1733550"/>
          <p14:tracePt t="37408" x="3028950" y="1631950"/>
          <p14:tracePt t="37424" x="3060700" y="1536700"/>
          <p14:tracePt t="37441" x="3079750" y="1485900"/>
          <p14:tracePt t="37457" x="3086100" y="1460500"/>
          <p14:tracePt t="37475" x="3086100" y="1447800"/>
          <p14:tracePt t="37814" x="3079750" y="1441450"/>
          <p14:tracePt t="37821" x="3067050" y="1441450"/>
          <p14:tracePt t="37831" x="3048000" y="1441450"/>
          <p14:tracePt t="37841" x="3016250" y="1441450"/>
          <p14:tracePt t="37858" x="2946400" y="1435100"/>
          <p14:tracePt t="37874" x="2895600" y="1422400"/>
          <p14:tracePt t="37891" x="2838450" y="1409700"/>
          <p14:tracePt t="37925" x="2673350" y="1377950"/>
          <p14:tracePt t="37958" x="2571750" y="1352550"/>
          <p14:tracePt t="37991" x="2444750" y="1333500"/>
          <p14:tracePt t="38008" x="2374900" y="1320800"/>
          <p14:tracePt t="38025" x="2317750" y="1314450"/>
          <p14:tracePt t="38041" x="2260600" y="1308100"/>
          <p14:tracePt t="38058" x="2216150" y="1301750"/>
          <p14:tracePt t="38074" x="2178050" y="1295400"/>
          <p14:tracePt t="38091" x="2146300" y="1289050"/>
          <p14:tracePt t="38094" x="2139950" y="1289050"/>
          <p14:tracePt t="38108" x="2127250" y="1282700"/>
          <p14:tracePt t="38125" x="2095500" y="1282700"/>
          <p14:tracePt t="38141" x="2070100" y="1276350"/>
          <p14:tracePt t="38158" x="2038350" y="1270000"/>
          <p14:tracePt t="38174" x="2012950" y="1270000"/>
          <p14:tracePt t="38191" x="1987550" y="1270000"/>
          <p14:tracePt t="38208" x="1943100" y="1263650"/>
          <p14:tracePt t="38225" x="1905000" y="1263650"/>
          <p14:tracePt t="38241" x="1873250" y="1257300"/>
          <p14:tracePt t="38258" x="1835150" y="1257300"/>
          <p14:tracePt t="38274" x="1816100" y="1257300"/>
          <p14:tracePt t="38291" x="1803400" y="1257300"/>
          <p14:tracePt t="38308" x="1790700" y="1257300"/>
          <p14:tracePt t="38361" x="1784350" y="1257300"/>
          <p14:tracePt t="38377" x="1771650" y="1257300"/>
          <p14:tracePt t="38393" x="1765300" y="1257300"/>
          <p14:tracePt t="38411" x="1758950" y="1257300"/>
          <p14:tracePt t="38425" x="1752600" y="1257300"/>
          <p14:tracePt t="38433" x="1746250" y="1257300"/>
          <p14:tracePt t="38746" x="1739900" y="1257300"/>
          <p14:tracePt t="39562" x="1733550" y="1257300"/>
          <p14:tracePt t="39594" x="1727200" y="1263650"/>
          <p14:tracePt t="39626" x="1727200" y="1270000"/>
          <p14:tracePt t="39642" x="1727200" y="1276350"/>
          <p14:tracePt t="39658" x="1727200" y="1282700"/>
          <p14:tracePt t="39666" x="1727200" y="1295400"/>
          <p14:tracePt t="39692" x="1797050" y="1358900"/>
          <p14:tracePt t="39726" x="2273300" y="1600200"/>
          <p14:tracePt t="39742" x="2774950" y="1847850"/>
          <p14:tracePt t="39759" x="3270250" y="2095500"/>
          <p14:tracePt t="39761" x="3505200" y="2216150"/>
          <p14:tracePt t="39775" x="3714750" y="2336800"/>
          <p14:tracePt t="39792" x="4025900" y="2514600"/>
          <p14:tracePt t="39809" x="4222750" y="2667000"/>
          <p14:tracePt t="39825" x="4235450" y="2698750"/>
          <p14:tracePt t="39842" x="4235450" y="2730500"/>
          <p14:tracePt t="39859" x="4235450" y="2768600"/>
          <p14:tracePt t="39875" x="4203700" y="2819400"/>
          <p14:tracePt t="39892" x="4146550" y="2895600"/>
          <p14:tracePt t="39909" x="4070350" y="2971800"/>
          <p14:tracePt t="39926" x="4000500" y="3009900"/>
          <p14:tracePt t="39942" x="3854450" y="3098800"/>
          <p14:tracePt t="39959" x="3683000" y="3181350"/>
          <p14:tracePt t="39961" x="3587750" y="3238500"/>
          <p14:tracePt t="39975" x="3479800" y="3295650"/>
          <p14:tracePt t="39993" x="3048000" y="3530600"/>
          <p14:tracePt t="40009" x="2743200" y="3676650"/>
          <p14:tracePt t="40025" x="2381250" y="3822700"/>
          <p14:tracePt t="40043" x="2032000" y="3924300"/>
          <p14:tracePt t="40058" x="1701800" y="3981450"/>
          <p14:tracePt t="40075" x="1422400" y="4013200"/>
          <p14:tracePt t="40092" x="1225550" y="4013200"/>
          <p14:tracePt t="40109" x="1073150" y="3981450"/>
          <p14:tracePt t="40126" x="984250" y="3937000"/>
          <p14:tracePt t="40142" x="984250" y="3911600"/>
          <p14:tracePt t="40158" x="984250" y="3873500"/>
          <p14:tracePt t="40176" x="984250" y="3841750"/>
          <p14:tracePt t="40178" x="1009650" y="3816350"/>
          <p14:tracePt t="40192" x="1022350" y="3797300"/>
          <p14:tracePt t="40209" x="1085850" y="3746500"/>
          <p14:tracePt t="40225" x="1200150" y="3695700"/>
          <p14:tracePt t="40242" x="1352550" y="3638550"/>
          <p14:tracePt t="40259" x="1574800" y="3562350"/>
          <p14:tracePt t="40276" x="1917700" y="3486150"/>
          <p14:tracePt t="40292" x="2317750" y="3403600"/>
          <p14:tracePt t="40309" x="2711450" y="3327400"/>
          <p14:tracePt t="40326" x="3092450" y="3257550"/>
          <p14:tracePt t="40343" x="3403600" y="3206750"/>
          <p14:tracePt t="40345" x="3549650" y="3175000"/>
          <p14:tracePt t="40358" x="3670300" y="3155950"/>
          <p14:tracePt t="40375" x="3917950" y="3117850"/>
          <p14:tracePt t="40393" x="4260850" y="3079750"/>
          <p14:tracePt t="40410" x="4489450" y="3079750"/>
          <p14:tracePt t="40425" x="4699000" y="3079750"/>
          <p14:tracePt t="40442" x="4908550" y="3079750"/>
          <p14:tracePt t="40459" x="5118100" y="3079750"/>
          <p14:tracePt t="40476" x="5384800" y="3105150"/>
          <p14:tracePt t="40492" x="5657850" y="3162300"/>
          <p14:tracePt t="40509" x="5962650" y="3251200"/>
          <p14:tracePt t="40525" x="6210300" y="3327400"/>
          <p14:tracePt t="40542" x="6394450" y="3409950"/>
          <p14:tracePt t="40559" x="6546850" y="3479800"/>
          <p14:tracePt t="40562" x="6616700" y="3511550"/>
          <p14:tracePt t="40576" x="6654800" y="3543300"/>
          <p14:tracePt t="40593" x="6756400" y="3613150"/>
          <p14:tracePt t="40610" x="6800850" y="3651250"/>
          <p14:tracePt t="40626" x="6832600" y="3683000"/>
          <p14:tracePt t="40642" x="6858000" y="3714750"/>
          <p14:tracePt t="40659" x="6877050" y="3771900"/>
          <p14:tracePt t="40676" x="6896100" y="3829050"/>
          <p14:tracePt t="40692" x="6902450" y="3886200"/>
          <p14:tracePt t="40709" x="6915150" y="3943350"/>
          <p14:tracePt t="40726" x="6921500" y="4032250"/>
          <p14:tracePt t="40742" x="6921500" y="4095750"/>
          <p14:tracePt t="40759" x="6921500" y="4159250"/>
          <p14:tracePt t="40761" x="6921500" y="4203700"/>
          <p14:tracePt t="40776" x="6908800" y="4241800"/>
          <p14:tracePt t="40793" x="6845300" y="4349750"/>
          <p14:tracePt t="40810" x="6775450" y="4445000"/>
          <p14:tracePt t="40826" x="6692900" y="4546600"/>
          <p14:tracePt t="40842" x="6597650" y="4654550"/>
          <p14:tracePt t="40859" x="6477000" y="4762500"/>
          <p14:tracePt t="40876" x="6356350" y="4864100"/>
          <p14:tracePt t="40892" x="6223000" y="4965700"/>
          <p14:tracePt t="40909" x="6083300" y="5054600"/>
          <p14:tracePt t="40926" x="5956300" y="5137150"/>
          <p14:tracePt t="40929" x="5899150" y="5181600"/>
          <p14:tracePt t="40942" x="5822950" y="5232400"/>
          <p14:tracePt t="40959" x="5683250" y="5314950"/>
          <p14:tracePt t="40961" x="5607050" y="5372100"/>
          <p14:tracePt t="40976" x="5524500" y="5410200"/>
          <p14:tracePt t="40993" x="5264150" y="5543550"/>
          <p14:tracePt t="41010" x="5086350" y="5626100"/>
          <p14:tracePt t="41026" x="4914900" y="5695950"/>
          <p14:tracePt t="41043" x="4718050" y="5740400"/>
          <p14:tracePt t="41059" x="4514850" y="5765800"/>
          <p14:tracePt t="41076" x="4356100" y="5778500"/>
          <p14:tracePt t="41093" x="4216400" y="5797550"/>
          <p14:tracePt t="41109" x="4108450" y="5803900"/>
          <p14:tracePt t="41126" x="4032250" y="5803900"/>
          <p14:tracePt t="41143" x="3975100" y="5803900"/>
          <p14:tracePt t="41145" x="3968750" y="5803900"/>
          <p14:tracePt t="41159" x="3956050" y="5803900"/>
          <p14:tracePt t="41176" x="3943350" y="5803900"/>
          <p14:tracePt t="41193" x="3930650" y="5803900"/>
          <p14:tracePt t="41210" x="3911600" y="5803900"/>
          <p14:tracePt t="41226" x="3892550" y="5797550"/>
          <p14:tracePt t="41243" x="3867150" y="5778500"/>
          <p14:tracePt t="41259" x="3854450" y="5772150"/>
          <p14:tracePt t="41276" x="3835400" y="5765800"/>
          <p14:tracePt t="41278" x="3829050" y="5759450"/>
          <p14:tracePt t="41292" x="3822700" y="5753100"/>
          <p14:tracePt t="41390" x="3816350" y="5753100"/>
          <p14:tracePt t="41406" x="3810000" y="5753100"/>
          <p14:tracePt t="41414" x="3803650" y="5753100"/>
          <p14:tracePt t="41426" x="3797300" y="5753100"/>
          <p14:tracePt t="41442" x="3765550" y="5746750"/>
          <p14:tracePt t="41459" x="3733800" y="5740400"/>
          <p14:tracePt t="41476" x="3702050" y="5740400"/>
          <p14:tracePt t="41478" x="3676650" y="5734050"/>
          <p14:tracePt t="41493" x="3625850" y="5715000"/>
          <p14:tracePt t="41509" x="3575050" y="5702300"/>
          <p14:tracePt t="41526" x="3524250" y="5683250"/>
          <p14:tracePt t="41543" x="3473450" y="5664200"/>
          <p14:tracePt t="41559" x="3429000" y="5651500"/>
          <p14:tracePt t="41576" x="3371850" y="5632450"/>
          <p14:tracePt t="41593" x="3321050" y="5613400"/>
          <p14:tracePt t="41609" x="3219450" y="5581650"/>
          <p14:tracePt t="41626" x="3098800" y="5549900"/>
          <p14:tracePt t="41643" x="2946400" y="5505450"/>
          <p14:tracePt t="41645" x="2863850" y="5480050"/>
          <p14:tracePt t="41659" x="2787650" y="5454650"/>
          <p14:tracePt t="41676" x="2647950" y="5422900"/>
          <p14:tracePt t="41693" x="2463800" y="5378450"/>
          <p14:tracePt t="41709" x="2362200" y="5365750"/>
          <p14:tracePt t="41726" x="2273300" y="5346700"/>
          <p14:tracePt t="41743" x="2165350" y="5340350"/>
          <p14:tracePt t="41759" x="2038350" y="5334000"/>
          <p14:tracePt t="41776" x="1879600" y="5327650"/>
          <p14:tracePt t="41793" x="1708150" y="5308600"/>
          <p14:tracePt t="41810" x="1492250" y="5270500"/>
          <p14:tracePt t="41826" x="1282700" y="5238750"/>
          <p14:tracePt t="41843" x="1079500" y="5200650"/>
          <p14:tracePt t="41860" x="895350" y="5156200"/>
          <p14:tracePt t="41862" x="831850" y="5143500"/>
          <p14:tracePt t="41876" x="774700" y="5118100"/>
          <p14:tracePt t="41893" x="666750" y="5073650"/>
          <p14:tracePt t="41909" x="654050" y="5067300"/>
          <p14:tracePt t="41926" x="647700" y="5035550"/>
          <p14:tracePt t="41943" x="641350" y="5010150"/>
          <p14:tracePt t="41960" x="635000" y="4972050"/>
          <p14:tracePt t="41976" x="622300" y="4927600"/>
          <p14:tracePt t="41993" x="622300" y="4870450"/>
          <p14:tracePt t="42010" x="622300" y="4794250"/>
          <p14:tracePt t="42026" x="622300" y="4718050"/>
          <p14:tracePt t="42043" x="628650" y="4629150"/>
          <p14:tracePt t="42060" x="660400" y="4527550"/>
          <p14:tracePt t="42062" x="679450" y="4476750"/>
          <p14:tracePt t="42076" x="704850" y="4419600"/>
          <p14:tracePt t="42093" x="781050" y="4254500"/>
          <p14:tracePt t="42109" x="844550" y="4159250"/>
          <p14:tracePt t="42126" x="927100" y="4064000"/>
          <p14:tracePt t="42143" x="1028700" y="3962400"/>
          <p14:tracePt t="42159" x="1136650" y="3867150"/>
          <p14:tracePt t="42176" x="1263650" y="3771900"/>
          <p14:tracePt t="42193" x="1409700" y="3683000"/>
          <p14:tracePt t="42210" x="1574800" y="3600450"/>
          <p14:tracePt t="42226" x="1752600" y="3511550"/>
          <p14:tracePt t="42243" x="1987550" y="3390900"/>
          <p14:tracePt t="42259" x="2273300" y="3263900"/>
          <p14:tracePt t="42261" x="2413000" y="3194050"/>
          <p14:tracePt t="42276" x="2552700" y="3130550"/>
          <p14:tracePt t="42293" x="2940050" y="2933700"/>
          <p14:tracePt t="42309" x="3168650" y="2813050"/>
          <p14:tracePt t="42326" x="3403600" y="2705100"/>
          <p14:tracePt t="42343" x="3619500" y="2609850"/>
          <p14:tracePt t="42359" x="3797300" y="2520950"/>
          <p14:tracePt t="42376" x="3962400" y="2463800"/>
          <p14:tracePt t="42393" x="4127500" y="2413000"/>
          <p14:tracePt t="42409" x="4286250" y="2387600"/>
          <p14:tracePt t="42426" x="4457700" y="2374900"/>
          <p14:tracePt t="42444" x="4622800" y="2374900"/>
          <p14:tracePt t="42459" x="4800600" y="2374900"/>
          <p14:tracePt t="42461" x="4908550" y="2381250"/>
          <p14:tracePt t="42476" x="5029200" y="2400300"/>
          <p14:tracePt t="42493" x="5397500" y="2463800"/>
          <p14:tracePt t="42509" x="5708650" y="2520950"/>
          <p14:tracePt t="42526" x="6000750" y="2571750"/>
          <p14:tracePt t="42543" x="6330950" y="2622550"/>
          <p14:tracePt t="42562" x="6635750" y="2667000"/>
          <p14:tracePt t="42576" x="6940550" y="2711450"/>
          <p14:tracePt t="42593" x="7169150" y="2755900"/>
          <p14:tracePt t="42610" x="7372350" y="2806700"/>
          <p14:tracePt t="42626" x="7543800" y="2857500"/>
          <p14:tracePt t="42643" x="7696200" y="2908300"/>
          <p14:tracePt t="42645" x="7766050" y="2933700"/>
          <p14:tracePt t="42659" x="7823200" y="2959100"/>
          <p14:tracePt t="42676" x="7918450" y="3016250"/>
          <p14:tracePt t="42693" x="8058150" y="3111500"/>
          <p14:tracePt t="42709" x="8134350" y="3175000"/>
          <p14:tracePt t="42727" x="8204200" y="3232150"/>
          <p14:tracePt t="42743" x="8248650" y="3276600"/>
          <p14:tracePt t="42759" x="8293100" y="3333750"/>
          <p14:tracePt t="42776" x="8318500" y="3397250"/>
          <p14:tracePt t="42793" x="8350250" y="3479800"/>
          <p14:tracePt t="42810" x="8369300" y="3556000"/>
          <p14:tracePt t="42826" x="8375650" y="3638550"/>
          <p14:tracePt t="42844" x="8375650" y="3714750"/>
          <p14:tracePt t="42862" x="8375650" y="3829050"/>
          <p14:tracePt t="42877" x="8362950" y="3924300"/>
          <p14:tracePt t="42893" x="8324850" y="4013200"/>
          <p14:tracePt t="42910" x="8280400" y="4114800"/>
          <p14:tracePt t="42927" x="8235950" y="4210050"/>
          <p14:tracePt t="42943" x="8185150" y="4292600"/>
          <p14:tracePt t="42960" x="8121650" y="4381500"/>
          <p14:tracePt t="42976" x="8045450" y="4476750"/>
          <p14:tracePt t="42993" x="7956550" y="4572000"/>
          <p14:tracePt t="43010" x="7842250" y="4673600"/>
          <p14:tracePt t="43013" x="7778750" y="4724400"/>
          <p14:tracePt t="43026" x="7721600" y="4775200"/>
          <p14:tracePt t="43043" x="7575550" y="4883150"/>
          <p14:tracePt t="43060" x="7397750" y="4991100"/>
          <p14:tracePt t="43062" x="7308850" y="5029200"/>
          <p14:tracePt t="43077" x="7131050" y="5137150"/>
          <p14:tracePt t="43093" x="6953250" y="5238750"/>
          <p14:tracePt t="43110" x="6775450" y="5321300"/>
          <p14:tracePt t="43126" x="6591300" y="5410200"/>
          <p14:tracePt t="43143" x="6407150" y="5480050"/>
          <p14:tracePt t="43160" x="6229350" y="5549900"/>
          <p14:tracePt t="43176" x="6076950" y="5607050"/>
          <p14:tracePt t="43193" x="5943600" y="5645150"/>
          <p14:tracePt t="43210" x="5822950" y="5670550"/>
          <p14:tracePt t="43214" x="5759450" y="5676900"/>
          <p14:tracePt t="43226" x="5708650" y="5683250"/>
          <p14:tracePt t="43243" x="5600700" y="5695950"/>
          <p14:tracePt t="43262" x="5416550" y="5695950"/>
          <p14:tracePt t="43277" x="5308600" y="5695950"/>
          <p14:tracePt t="43294" x="5200650" y="5683250"/>
          <p14:tracePt t="43310" x="5092700" y="5670550"/>
          <p14:tracePt t="43327" x="4984750" y="5651500"/>
          <p14:tracePt t="43344" x="4870450" y="5638800"/>
          <p14:tracePt t="43360" x="4762500" y="5607050"/>
          <p14:tracePt t="43377" x="4629150" y="5575300"/>
          <p14:tracePt t="43393" x="4521200" y="5543550"/>
          <p14:tracePt t="43410" x="4387850" y="5518150"/>
          <p14:tracePt t="43427" x="4273550" y="5486400"/>
          <p14:tracePt t="43429" x="4222750" y="5467350"/>
          <p14:tracePt t="43443" x="4165600" y="5454650"/>
          <p14:tracePt t="43461" x="4006850" y="5397500"/>
          <p14:tracePt t="43477" x="3911600" y="5359400"/>
          <p14:tracePt t="43493" x="3867150" y="5327650"/>
          <p14:tracePt t="43510" x="3829050" y="5308600"/>
          <p14:tracePt t="43527" x="3822700" y="5289550"/>
          <p14:tracePt t="43543" x="3822700" y="5264150"/>
          <p14:tracePt t="43561" x="3822700" y="5226050"/>
          <p14:tracePt t="43577" x="3822700" y="5175250"/>
          <p14:tracePt t="43594" x="3822700" y="5130800"/>
          <p14:tracePt t="43610" x="3822700" y="5041900"/>
          <p14:tracePt t="43614" x="3822700" y="4991100"/>
          <p14:tracePt t="43627" x="3822700" y="4927600"/>
          <p14:tracePt t="43643" x="3829050" y="4787900"/>
          <p14:tracePt t="43660" x="3854450" y="4635500"/>
          <p14:tracePt t="43662" x="3867150" y="4559300"/>
          <p14:tracePt t="43677" x="3892550" y="4406900"/>
          <p14:tracePt t="43693" x="3924300" y="4254500"/>
          <p14:tracePt t="43710" x="3943350" y="4114800"/>
          <p14:tracePt t="43727" x="3956050" y="4006850"/>
          <p14:tracePt t="43743" x="3956050" y="3911600"/>
          <p14:tracePt t="43761" x="3956050" y="3848100"/>
          <p14:tracePt t="43777" x="3956050" y="3790950"/>
          <p14:tracePt t="43794" x="3956050" y="3752850"/>
          <p14:tracePt t="43810" x="3956050" y="3733800"/>
          <p14:tracePt t="43813" x="3956050" y="3727450"/>
          <p14:tracePt t="43827" x="3949700" y="3721100"/>
          <p14:tracePt t="43843" x="3949700" y="3708400"/>
          <p14:tracePt t="43861" x="3937000" y="3702050"/>
          <p14:tracePt t="43877" x="3930650" y="3695700"/>
          <p14:tracePt t="43918" x="3924300" y="3689350"/>
          <p14:tracePt t="44126" x="3917950" y="3689350"/>
          <p14:tracePt t="44134" x="3911600" y="3689350"/>
          <p14:tracePt t="44144" x="3898900" y="3689350"/>
          <p14:tracePt t="44160" x="3886200" y="3689350"/>
          <p14:tracePt t="44177" x="3879850" y="3689350"/>
          <p14:tracePt t="44193" x="3873500" y="3695700"/>
          <p14:tracePt t="44227" x="3867150" y="3695700"/>
          <p14:tracePt t="44274" x="3860800" y="3695700"/>
          <p14:tracePt t="44338" x="3854450" y="3695700"/>
          <p14:tracePt t="44348" x="3848100" y="3695700"/>
          <p14:tracePt t="44370" x="3841750" y="3695700"/>
          <p14:tracePt t="44378" x="3835400" y="3695700"/>
          <p14:tracePt t="44393" x="3822700" y="3695700"/>
          <p14:tracePt t="44410" x="3810000" y="3689350"/>
          <p14:tracePt t="44427" x="3803650" y="3670300"/>
          <p14:tracePt t="44444" x="3790950" y="3632200"/>
          <p14:tracePt t="44461" x="3778250" y="3581400"/>
          <p14:tracePt t="44477" x="3771900" y="3543300"/>
          <p14:tracePt t="44494" x="3765550" y="3498850"/>
          <p14:tracePt t="44511" x="3765550" y="3454400"/>
          <p14:tracePt t="44513" x="3765550" y="3429000"/>
          <p14:tracePt t="44527" x="3765550" y="3409950"/>
          <p14:tracePt t="44545" x="3765550" y="3346450"/>
          <p14:tracePt t="44561" x="3765550" y="3308350"/>
          <p14:tracePt t="44577" x="3771900" y="3244850"/>
          <p14:tracePt t="44594" x="3803650" y="3155950"/>
          <p14:tracePt t="44610" x="3835400" y="3035300"/>
          <p14:tracePt t="44627" x="3879850" y="2914650"/>
          <p14:tracePt t="44644" x="3924300" y="2787650"/>
          <p14:tracePt t="44660" x="3968750" y="2654300"/>
          <p14:tracePt t="44677" x="4006850" y="2546350"/>
          <p14:tracePt t="44694" x="4051300" y="2432050"/>
          <p14:tracePt t="44711" x="4076700" y="2336800"/>
          <p14:tracePt t="44727" x="4108450" y="2266950"/>
          <p14:tracePt t="44729" x="4121150" y="2235200"/>
          <p14:tracePt t="44743" x="4127500" y="2197100"/>
          <p14:tracePt t="44761" x="4146550" y="2139950"/>
          <p14:tracePt t="44777" x="4152900" y="2114550"/>
          <p14:tracePt t="44794" x="4152900" y="2101850"/>
          <p14:tracePt t="44811" x="4159250" y="2089150"/>
          <p14:tracePt t="44827" x="4159250" y="2076450"/>
          <p14:tracePt t="44861" x="4159250" y="2070100"/>
          <p14:tracePt t="44877" x="4159250" y="2057400"/>
          <p14:tracePt t="44894" x="4146550" y="2038350"/>
          <p14:tracePt t="44911" x="4108450" y="2025650"/>
          <p14:tracePt t="44927" x="4057650" y="1993900"/>
          <p14:tracePt t="44930" x="4025900" y="1974850"/>
          <p14:tracePt t="44944" x="3987800" y="1955800"/>
          <p14:tracePt t="44961" x="3924300" y="1917700"/>
          <p14:tracePt t="44977" x="3848100" y="1873250"/>
          <p14:tracePt t="44994" x="3790950" y="1835150"/>
          <p14:tracePt t="45011" x="3740150" y="1809750"/>
          <p14:tracePt t="45027" x="3695700" y="1784350"/>
          <p14:tracePt t="45044" x="3663950" y="1765300"/>
          <p14:tracePt t="45061" x="3632200" y="1739900"/>
          <p14:tracePt t="45077" x="3600450" y="1727200"/>
          <p14:tracePt t="45094" x="3556000" y="1695450"/>
          <p14:tracePt t="45111" x="3530600" y="1670050"/>
          <p14:tracePt t="45113" x="3511550" y="1663700"/>
          <p14:tracePt t="45127" x="3486150" y="1651000"/>
          <p14:tracePt t="45145" x="3409950" y="1606550"/>
          <p14:tracePt t="45162" x="3365500" y="1600200"/>
          <p14:tracePt t="45177" x="3302000" y="1574800"/>
          <p14:tracePt t="45194" x="3263900" y="1568450"/>
          <p14:tracePt t="45211" x="3206750" y="1568450"/>
          <p14:tracePt t="45227" x="3136900" y="1555750"/>
          <p14:tracePt t="45244" x="3092450" y="1555750"/>
          <p14:tracePt t="45261" x="3060700" y="1555750"/>
          <p14:tracePt t="45277" x="3048000" y="1555750"/>
          <p14:tracePt t="45294" x="3041650" y="1562100"/>
          <p14:tracePt t="45311" x="3022600" y="1568450"/>
          <p14:tracePt t="45327" x="3009900" y="1574800"/>
          <p14:tracePt t="45345" x="3003550" y="1574800"/>
          <p14:tracePt t="45362" x="2997200" y="1581150"/>
          <p14:tracePt t="45377" x="2984500" y="1587500"/>
          <p14:tracePt t="45410" x="2978150" y="1593850"/>
          <p14:tracePt t="45427" x="2965450" y="1606550"/>
          <p14:tracePt t="45461" x="2952750" y="1625600"/>
          <p14:tracePt t="45477" x="2952750" y="1631950"/>
          <p14:tracePt t="45494" x="2952750" y="1638300"/>
          <p14:tracePt t="45681" x="2959100" y="1638300"/>
          <p14:tracePt t="45689" x="2978150" y="1638300"/>
          <p14:tracePt t="45698" x="2997200" y="1638300"/>
          <p14:tracePt t="45712" x="3022600" y="1638300"/>
          <p14:tracePt t="45728" x="3073400" y="1625600"/>
          <p14:tracePt t="45761" x="3200400" y="1625600"/>
          <p14:tracePt t="45794" x="3308350" y="1612900"/>
          <p14:tracePt t="45827" x="3403600" y="1612900"/>
          <p14:tracePt t="45844" x="3492500" y="1612900"/>
          <p14:tracePt t="45862" x="3587750" y="1606550"/>
          <p14:tracePt t="45877" x="3727450" y="1606550"/>
          <p14:tracePt t="45894" x="3898900" y="1606550"/>
          <p14:tracePt t="45911" x="4083050" y="1606550"/>
          <p14:tracePt t="45914" x="4171950" y="1606550"/>
          <p14:tracePt t="45927" x="4267200" y="1606550"/>
          <p14:tracePt t="45945" x="4495800" y="1606550"/>
          <p14:tracePt t="45961" x="4616450" y="1606550"/>
          <p14:tracePt t="45978" x="4699000" y="1606550"/>
          <p14:tracePt t="45994" x="4768850" y="1587500"/>
          <p14:tracePt t="46011" x="4806950" y="1562100"/>
          <p14:tracePt t="46027" x="4851400" y="1524000"/>
          <p14:tracePt t="46044" x="4895850" y="1485900"/>
          <p14:tracePt t="46062" x="4946650" y="1447800"/>
          <p14:tracePt t="46078" x="4972050" y="1422400"/>
          <p14:tracePt t="46094" x="4997450" y="1403350"/>
          <p14:tracePt t="46097" x="5003800" y="1397000"/>
          <p14:tracePt t="46111" x="5016500" y="1390650"/>
          <p14:tracePt t="46127" x="5029200" y="1377950"/>
          <p14:tracePt t="46130" x="5041900" y="1371600"/>
          <p14:tracePt t="46145" x="5067300" y="1358900"/>
          <p14:tracePt t="46161" x="5080000" y="1346200"/>
          <p14:tracePt t="46178" x="5092700" y="1333500"/>
          <p14:tracePt t="46194" x="5092700" y="1327150"/>
          <p14:tracePt t="46211" x="5099050" y="1314450"/>
          <p14:tracePt t="46245" x="5080000" y="1308100"/>
          <p14:tracePt t="46261" x="5029200" y="1308100"/>
          <p14:tracePt t="46278" x="4972050" y="1295400"/>
          <p14:tracePt t="46295" x="4851400" y="1276350"/>
          <p14:tracePt t="46311" x="4724400" y="1263650"/>
          <p14:tracePt t="46314" x="4654550" y="1244600"/>
          <p14:tracePt t="46329" x="4533900" y="1231900"/>
          <p14:tracePt t="46345" x="4425950" y="1212850"/>
          <p14:tracePt t="46361" x="4343400" y="1212850"/>
          <p14:tracePt t="46378" x="4286250" y="1212850"/>
          <p14:tracePt t="46395" x="4260850" y="1212850"/>
          <p14:tracePt t="46411" x="4229100" y="1212850"/>
          <p14:tracePt t="46444" x="4216400" y="1212850"/>
          <p14:tracePt t="46478" x="4210050" y="1212850"/>
          <p14:tracePt t="46495" x="4203700" y="1212850"/>
          <p14:tracePt t="46511" x="4184650" y="1212850"/>
          <p14:tracePt t="46529" x="4152900" y="1212850"/>
          <p14:tracePt t="46545" x="4127500" y="1219200"/>
          <p14:tracePt t="46561" x="4102100" y="1219200"/>
          <p14:tracePt t="46578" x="4070350" y="1225550"/>
          <p14:tracePt t="46595" x="4044950" y="1231900"/>
          <p14:tracePt t="46611" x="4019550" y="1231900"/>
          <p14:tracePt t="46629" x="3987800" y="1231900"/>
          <p14:tracePt t="46645" x="3956050" y="1238250"/>
          <p14:tracePt t="46661" x="3917950" y="1238250"/>
          <p14:tracePt t="46678" x="3879850" y="1238250"/>
          <p14:tracePt t="46681" x="3867150" y="1238250"/>
          <p14:tracePt t="46694" x="3848100" y="1238250"/>
          <p14:tracePt t="46712" x="3816350" y="1238250"/>
          <p14:tracePt t="46714" x="3803650" y="1238250"/>
          <p14:tracePt t="46728" x="3797300" y="1238250"/>
          <p14:tracePt t="46745" x="3771900" y="1238250"/>
          <p14:tracePt t="46778" x="3765550" y="1238250"/>
          <p14:tracePt t="46915" x="3759200" y="1238250"/>
          <p14:tracePt t="46931" x="3759200" y="1244600"/>
          <p14:tracePt t="46937" x="3752850" y="1244600"/>
          <p14:tracePt t="46947" x="3740150" y="1250950"/>
          <p14:tracePt t="46963" x="3727450" y="1257300"/>
          <p14:tracePt t="46978" x="3714750" y="1263650"/>
          <p14:tracePt t="46994" x="3702050" y="1263650"/>
          <p14:tracePt t="47011" x="3689350" y="1270000"/>
          <p14:tracePt t="47028" x="3676650" y="1276350"/>
          <p14:tracePt t="47045" x="3663950" y="1276350"/>
          <p14:tracePt t="47061" x="3651250" y="1282700"/>
          <p14:tracePt t="47078" x="3644900" y="1282700"/>
          <p14:tracePt t="47095" x="3638550" y="1289050"/>
          <p14:tracePt t="47112" x="3632200" y="1295400"/>
          <p14:tracePt t="47131" x="3625850" y="1295400"/>
          <p14:tracePt t="47999" x="3632200" y="1295400"/>
          <p14:tracePt t="48006" x="3644900" y="1289050"/>
          <p14:tracePt t="48022" x="3651250" y="1282700"/>
          <p14:tracePt t="48032" x="3663950" y="1282700"/>
          <p14:tracePt t="48045" x="3683000" y="1276350"/>
          <p14:tracePt t="48062" x="3695700" y="1270000"/>
          <p14:tracePt t="48079" x="3708400" y="1263650"/>
          <p14:tracePt t="48113" x="3727450" y="1263650"/>
          <p14:tracePt t="48145" x="3746500" y="1250950"/>
          <p14:tracePt t="48179" x="3771900" y="1244600"/>
          <p14:tracePt t="48195" x="3784600" y="1244600"/>
          <p14:tracePt t="48212" x="3797300" y="1238250"/>
          <p14:tracePt t="48214" x="3803650" y="1238250"/>
          <p14:tracePt t="48229" x="3810000" y="1238250"/>
          <p14:tracePt t="48245" x="3822700" y="1231900"/>
          <p14:tracePt t="48262" x="3829050" y="1231900"/>
          <p14:tracePt t="48278" x="3841750" y="1231900"/>
          <p14:tracePt t="48312" x="3848100" y="1225550"/>
          <p14:tracePt t="48374" x="3854450" y="1225550"/>
          <p14:tracePt t="48437" x="3860800" y="1225550"/>
          <p14:tracePt t="48445" x="3873500" y="1219200"/>
          <p14:tracePt t="48453" x="3873500" y="1212850"/>
          <p14:tracePt t="48469" x="3886200" y="1206500"/>
          <p14:tracePt t="48478" x="3898900" y="1206500"/>
          <p14:tracePt t="48495" x="3898900" y="1200150"/>
          <p14:tracePt t="48512" x="3917950" y="1187450"/>
          <p14:tracePt t="48529" x="3917950" y="1181100"/>
          <p14:tracePt t="48545" x="3924300" y="1174750"/>
          <p14:tracePt t="48582" x="3930650" y="1168400"/>
          <p14:tracePt t="50746" x="3937000" y="1168400"/>
          <p14:tracePt t="50754" x="3956050" y="1168400"/>
          <p14:tracePt t="50763" x="3987800" y="1168400"/>
          <p14:tracePt t="50780" x="4057650" y="1174750"/>
          <p14:tracePt t="50796" x="4095750" y="1181100"/>
          <p14:tracePt t="50813" x="4146550" y="1187450"/>
          <p14:tracePt t="50830" x="4178300" y="1200150"/>
          <p14:tracePt t="50863" x="4197350" y="1206500"/>
          <p14:tracePt t="50970" x="4210050" y="1212850"/>
          <p14:tracePt t="50978" x="4216400" y="1212850"/>
          <p14:tracePt t="50986" x="4222750" y="1212850"/>
          <p14:tracePt t="50996" x="4235450" y="1219200"/>
          <p14:tracePt t="51013" x="4254500" y="1225550"/>
          <p14:tracePt t="51030" x="4273550" y="1225550"/>
          <p14:tracePt t="51046" x="4298950" y="1238250"/>
          <p14:tracePt t="51063" x="4318000" y="1250950"/>
          <p14:tracePt t="51065" x="4337050" y="1257300"/>
          <p14:tracePt t="51080" x="4349750" y="1263650"/>
          <p14:tracePt t="51098" x="4368800" y="1276350"/>
          <p14:tracePt t="51498" x="4375150" y="1282700"/>
          <p14:tracePt t="51754" x="4368800" y="1282700"/>
          <p14:tracePt t="51763" x="4349750" y="1276350"/>
          <p14:tracePt t="51772" x="4337050" y="1270000"/>
          <p14:tracePt t="51780" x="4318000" y="1263650"/>
          <p14:tracePt t="51814" x="4241800" y="1244600"/>
          <p14:tracePt t="51847" x="4222750" y="1244600"/>
          <p14:tracePt t="51898" x="4216400" y="1244600"/>
          <p14:tracePt t="51914" x="4210050" y="1244600"/>
          <p14:tracePt t="51946" x="4203700" y="1244600"/>
          <p14:tracePt t="51954" x="4191000" y="1244600"/>
          <p14:tracePt t="51995" x="4178300" y="1250950"/>
          <p14:tracePt t="52003" x="4171950" y="1250950"/>
          <p14:tracePt t="52013" x="4171950" y="1257300"/>
          <p14:tracePt t="52042" x="4165600" y="1257300"/>
          <p14:tracePt t="52058" x="4165600" y="1263650"/>
          <p14:tracePt t="52074" x="4165600" y="1276350"/>
          <p14:tracePt t="52081" x="4165600" y="1282700"/>
          <p14:tracePt t="52097" x="4165600" y="1295400"/>
          <p14:tracePt t="52113" x="4165600" y="1308100"/>
          <p14:tracePt t="52131" x="4165600" y="1320800"/>
          <p14:tracePt t="52147" x="4165600" y="1333500"/>
          <p14:tracePt t="52163" x="4165600" y="1346200"/>
          <p14:tracePt t="52180" x="4171950" y="1358900"/>
          <p14:tracePt t="52196" x="4171950" y="1371600"/>
          <p14:tracePt t="52214" x="4171950" y="1397000"/>
          <p14:tracePt t="52231" x="4171950" y="1416050"/>
          <p14:tracePt t="52246" x="4171950" y="1441450"/>
          <p14:tracePt t="52249" x="4171950" y="1460500"/>
          <p14:tracePt t="52263" x="4171950" y="1466850"/>
          <p14:tracePt t="52280" x="4171950" y="1498600"/>
          <p14:tracePt t="52297" x="4171950" y="1536700"/>
          <p14:tracePt t="52313" x="4165600" y="1555750"/>
          <p14:tracePt t="52330" x="4165600" y="1562100"/>
          <p14:tracePt t="52347" x="4165600" y="1574800"/>
          <p14:tracePt t="52363" x="4165600" y="1581150"/>
          <p14:tracePt t="52382" x="4159250" y="1593850"/>
          <p14:tracePt t="52397" x="4152900" y="1600200"/>
          <p14:tracePt t="52414" x="4152900" y="1606550"/>
          <p14:tracePt t="52430" x="4152900" y="1619250"/>
          <p14:tracePt t="52447" x="4171950" y="1644650"/>
          <p14:tracePt t="52449" x="4191000" y="1670050"/>
          <p14:tracePt t="52463" x="4203700" y="1682750"/>
          <p14:tracePt t="52481" x="4273550" y="1739900"/>
          <p14:tracePt t="52497" x="4356100" y="1790700"/>
          <p14:tracePt t="52513" x="4464050" y="1854200"/>
          <p14:tracePt t="52530" x="4578350" y="1924050"/>
          <p14:tracePt t="52547" x="4692650" y="1987550"/>
          <p14:tracePt t="52563" x="4794250" y="2044700"/>
          <p14:tracePt t="52580" x="4902200" y="2095500"/>
          <p14:tracePt t="52597" x="4984750" y="2139950"/>
          <p14:tracePt t="52614" x="5003800" y="2152650"/>
          <p14:tracePt t="52682" x="5003800" y="2159000"/>
          <p14:tracePt t="52690" x="4978400" y="2159000"/>
          <p14:tracePt t="52698" x="4946650" y="2159000"/>
          <p14:tracePt t="52713" x="4895850" y="2159000"/>
          <p14:tracePt t="52730" x="4806950" y="2139950"/>
          <p14:tracePt t="52747" x="4711700" y="2108200"/>
          <p14:tracePt t="52764" x="4648200" y="2070100"/>
          <p14:tracePt t="52780" x="4629150" y="2057400"/>
          <p14:tracePt t="52797" x="4622800" y="2051050"/>
          <p14:tracePt t="52857" x="4622800" y="2044700"/>
          <p14:tracePt t="52868" x="4622800" y="2038350"/>
          <p14:tracePt t="52880" x="4629150" y="2032000"/>
          <p14:tracePt t="52897" x="4718050" y="2000250"/>
          <p14:tracePt t="52913" x="4768850" y="1981200"/>
          <p14:tracePt t="52930" x="4889500" y="1949450"/>
          <p14:tracePt t="52947" x="5016500" y="1905000"/>
          <p14:tracePt t="52964" x="5137150" y="1866900"/>
          <p14:tracePt t="52980" x="5238750" y="1835150"/>
          <p14:tracePt t="52997" x="5308600" y="1809750"/>
          <p14:tracePt t="53014" x="5359400" y="1797050"/>
          <p14:tracePt t="53030" x="5378450" y="1784350"/>
          <p14:tracePt t="53098" x="5391150" y="1784350"/>
          <p14:tracePt t="53105" x="5397500" y="1784350"/>
          <p14:tracePt t="53114" x="5410200" y="1784350"/>
          <p14:tracePt t="53130" x="5454650" y="1809750"/>
          <p14:tracePt t="53147" x="5499100" y="1841500"/>
          <p14:tracePt t="53164" x="5549900" y="1873250"/>
          <p14:tracePt t="53180" x="5607050" y="1911350"/>
          <p14:tracePt t="53197" x="5638800" y="1936750"/>
          <p14:tracePt t="53214" x="5664200" y="1962150"/>
          <p14:tracePt t="53231" x="5676900" y="1968500"/>
          <p14:tracePt t="53247" x="5683250" y="1981200"/>
          <p14:tracePt t="53264" x="5695950" y="1993900"/>
          <p14:tracePt t="53281" x="5695950" y="2000250"/>
          <p14:tracePt t="53314" x="5695950" y="2019300"/>
          <p14:tracePt t="53331" x="5695950" y="2032000"/>
          <p14:tracePt t="53333" x="5695950" y="2038350"/>
          <p14:tracePt t="53347" x="5695950" y="2051050"/>
          <p14:tracePt t="53364" x="5695950" y="2076450"/>
          <p14:tracePt t="53381" x="5664200" y="2127250"/>
          <p14:tracePt t="53397" x="5638800" y="2171700"/>
          <p14:tracePt t="53414" x="5619750" y="2203450"/>
          <p14:tracePt t="53431" x="5594350" y="2266950"/>
          <p14:tracePt t="53447" x="5568950" y="2317750"/>
          <p14:tracePt t="53464" x="5556250" y="2374900"/>
          <p14:tracePt t="53480" x="5543550" y="2438400"/>
          <p14:tracePt t="53497" x="5530850" y="2482850"/>
          <p14:tracePt t="53514" x="5524500" y="2533650"/>
          <p14:tracePt t="53531" x="5524500" y="2571750"/>
          <p14:tracePt t="53547" x="5524500" y="2622550"/>
          <p14:tracePt t="53550" x="5524500" y="2635250"/>
          <p14:tracePt t="53565" x="5524500" y="2673350"/>
          <p14:tracePt t="53581" x="5537200" y="2705100"/>
          <p14:tracePt t="53597" x="5556250" y="2736850"/>
          <p14:tracePt t="53614" x="5568950" y="2762250"/>
          <p14:tracePt t="53631" x="5594350" y="2787650"/>
          <p14:tracePt t="53647" x="5626100" y="2819400"/>
          <p14:tracePt t="53664" x="5664200" y="2857500"/>
          <p14:tracePt t="53681" x="5708650" y="2889250"/>
          <p14:tracePt t="53697" x="5772150" y="2933700"/>
          <p14:tracePt t="53715" x="5810250" y="2965450"/>
          <p14:tracePt t="53717" x="5829300" y="2978150"/>
          <p14:tracePt t="53731" x="5854700" y="2997200"/>
          <p14:tracePt t="53747" x="5892800" y="3022600"/>
          <p14:tracePt t="53766" x="5962650" y="3086100"/>
          <p14:tracePt t="53781" x="6007100" y="3130550"/>
          <p14:tracePt t="53797" x="6038850" y="3162300"/>
          <p14:tracePt t="53814" x="6064250" y="3194050"/>
          <p14:tracePt t="53831" x="6089650" y="3238500"/>
          <p14:tracePt t="53847" x="6115050" y="3282950"/>
          <p14:tracePt t="53865" x="6121400" y="3308350"/>
          <p14:tracePt t="53881" x="6127750" y="3340100"/>
          <p14:tracePt t="53897" x="6127750" y="3359150"/>
          <p14:tracePt t="53914" x="6127750" y="3390900"/>
          <p14:tracePt t="53930" x="6127750" y="3416300"/>
          <p14:tracePt t="53947" x="6127750" y="3454400"/>
          <p14:tracePt t="53964" x="6127750" y="3492500"/>
          <p14:tracePt t="53982" x="6102350" y="3587750"/>
          <p14:tracePt t="53997" x="6083300" y="3651250"/>
          <p14:tracePt t="54014" x="6064250" y="3721100"/>
          <p14:tracePt t="54031" x="6038850" y="3765550"/>
          <p14:tracePt t="54047" x="6007100" y="3835400"/>
          <p14:tracePt t="54065" x="5969000" y="3911600"/>
          <p14:tracePt t="54081" x="5924550" y="4000500"/>
          <p14:tracePt t="54097" x="5880100" y="4095750"/>
          <p14:tracePt t="54114" x="5816600" y="4184650"/>
          <p14:tracePt t="54131" x="5753100" y="4279900"/>
          <p14:tracePt t="54147" x="5683250" y="4362450"/>
          <p14:tracePt t="54150" x="5651500" y="4413250"/>
          <p14:tracePt t="54166" x="5581650" y="4489450"/>
          <p14:tracePt t="54181" x="5499100" y="4565650"/>
          <p14:tracePt t="54197" x="5422900" y="4648200"/>
          <p14:tracePt t="54215" x="5365750" y="4705350"/>
          <p14:tracePt t="54231" x="5302250" y="4743450"/>
          <p14:tracePt t="54248" x="5238750" y="4787900"/>
          <p14:tracePt t="54265" x="5187950" y="4806950"/>
          <p14:tracePt t="54281" x="5137150" y="4819650"/>
          <p14:tracePt t="54298" x="5086350" y="4826000"/>
          <p14:tracePt t="54314" x="5060950" y="4826000"/>
          <p14:tracePt t="54317" x="5054600" y="4826000"/>
          <p14:tracePt t="57033" x="5048250" y="4819650"/>
          <p14:tracePt t="57041" x="5048250" y="4813300"/>
          <p14:tracePt t="58338" x="5041900" y="4806950"/>
          <p14:tracePt t="58626" x="5035550" y="4800600"/>
          <p14:tracePt t="58635" x="5016500" y="4800600"/>
          <p14:tracePt t="58650" x="4959350" y="4775200"/>
          <p14:tracePt t="58666" x="4857750" y="4749800"/>
          <p14:tracePt t="58683" x="4660900" y="4686300"/>
          <p14:tracePt t="58699" x="4432300" y="4610100"/>
          <p14:tracePt t="58716" x="4286250" y="4559300"/>
          <p14:tracePt t="58733" x="4210050" y="4540250"/>
          <p14:tracePt t="58767" x="4178300" y="4533900"/>
          <p14:tracePt t="58770" x="4159250" y="4533900"/>
          <p14:tracePt t="58800" x="4102100" y="4521200"/>
          <p14:tracePt t="58833" x="4013200" y="4508500"/>
          <p14:tracePt t="58849" x="3987800" y="4502150"/>
          <p14:tracePt t="58866" x="3975100" y="4502150"/>
          <p14:tracePt t="58883" x="3968750" y="4502150"/>
          <p14:tracePt t="58900" x="3949700" y="4502150"/>
          <p14:tracePt t="58916" x="3937000" y="4502150"/>
          <p14:tracePt t="58933" x="3917950" y="4502150"/>
          <p14:tracePt t="58949" x="3905250" y="4502150"/>
          <p14:tracePt t="58966" x="3886200" y="4502150"/>
          <p14:tracePt t="58983" x="3873500" y="4502150"/>
          <p14:tracePt t="58985" x="3867150" y="4502150"/>
          <p14:tracePt t="59000" x="3860800" y="4502150"/>
          <p14:tracePt t="59016" x="3848100" y="4502150"/>
          <p14:tracePt t="59033" x="3835400" y="4502150"/>
          <p14:tracePt t="59049" x="3822700" y="4502150"/>
          <p14:tracePt t="59083" x="3816350" y="4502150"/>
          <p14:tracePt t="59287" x="3822700" y="4495800"/>
          <p14:tracePt t="59294" x="3848100" y="4483100"/>
          <p14:tracePt t="59302" x="3860800" y="4470400"/>
          <p14:tracePt t="59317" x="3911600" y="4425950"/>
          <p14:tracePt t="59333" x="3981450" y="4362450"/>
          <p14:tracePt t="59349" x="4019550" y="4324350"/>
          <p14:tracePt t="59366" x="4070350" y="4260850"/>
          <p14:tracePt t="59383" x="4146550" y="4171950"/>
          <p14:tracePt t="59400" x="4229100" y="4064000"/>
          <p14:tracePt t="59417" x="4318000" y="3949700"/>
          <p14:tracePt t="59433" x="4400550" y="3835400"/>
          <p14:tracePt t="59450" x="4489450" y="3708400"/>
          <p14:tracePt t="59466" x="4578350" y="3568700"/>
          <p14:tracePt t="59483" x="4673600" y="3422650"/>
          <p14:tracePt t="59486" x="4718050" y="3346450"/>
          <p14:tracePt t="59500" x="4756150" y="3263900"/>
          <p14:tracePt t="59518" x="4883150" y="3028950"/>
          <p14:tracePt t="59533" x="4946650" y="2876550"/>
          <p14:tracePt t="59549" x="4997450" y="2743200"/>
          <p14:tracePt t="59566" x="5048250" y="2628900"/>
          <p14:tracePt t="59583" x="5080000" y="2527300"/>
          <p14:tracePt t="59600" x="5092700" y="2451100"/>
          <p14:tracePt t="59616" x="5105400" y="2400300"/>
          <p14:tracePt t="59633" x="5111750" y="2374900"/>
          <p14:tracePt t="59650" x="5118100" y="2355850"/>
          <p14:tracePt t="59666" x="5124450" y="2343150"/>
          <p14:tracePt t="59683" x="5124450" y="2317750"/>
          <p14:tracePt t="59700" x="5137150" y="2279650"/>
          <p14:tracePt t="59702" x="5143500" y="2247900"/>
          <p14:tracePt t="59717" x="5162550" y="2197100"/>
          <p14:tracePt t="59734" x="5181600" y="2146300"/>
          <p14:tracePt t="59750" x="5200650" y="2082800"/>
          <p14:tracePt t="59766" x="5232400" y="1993900"/>
          <p14:tracePt t="59783" x="5251450" y="1905000"/>
          <p14:tracePt t="59800" x="5276850" y="1809750"/>
          <p14:tracePt t="59817" x="5295900" y="1701800"/>
          <p14:tracePt t="59833" x="5308600" y="1612900"/>
          <p14:tracePt t="59850" x="5308600" y="1517650"/>
          <p14:tracePt t="59866" x="5289550" y="1447800"/>
          <p14:tracePt t="59883" x="5257800" y="1371600"/>
          <p14:tracePt t="59900" x="5207000" y="1320800"/>
          <p14:tracePt t="59902" x="5175250" y="1295400"/>
          <p14:tracePt t="59917" x="5099050" y="1270000"/>
          <p14:tracePt t="59934" x="4997450" y="1244600"/>
          <p14:tracePt t="59949" x="4889500" y="1231900"/>
          <p14:tracePt t="59967" x="4787900" y="1212850"/>
          <p14:tracePt t="59983" x="4730750" y="1206500"/>
          <p14:tracePt t="60000" x="4699000" y="1200150"/>
          <p14:tracePt t="60033" x="4692650" y="1200150"/>
          <p14:tracePt t="60049" x="4679950" y="1193800"/>
          <p14:tracePt t="60066" x="4660900" y="1193800"/>
          <p14:tracePt t="60083" x="4641850" y="1187450"/>
          <p14:tracePt t="60085" x="4622800" y="1181100"/>
          <p14:tracePt t="60100" x="4616450" y="1174750"/>
          <p14:tracePt t="60116" x="4591050" y="1162050"/>
          <p14:tracePt t="60133" x="4540250" y="1155700"/>
          <p14:tracePt t="60149" x="4502150" y="1136650"/>
          <p14:tracePt t="60166" x="4464050" y="1130300"/>
          <p14:tracePt t="60183" x="4406900" y="1117600"/>
          <p14:tracePt t="60200" x="4368800" y="1104900"/>
          <p14:tracePt t="60216" x="4324350" y="1092200"/>
          <p14:tracePt t="60233" x="4305300" y="1085850"/>
          <p14:tracePt t="60250" x="4286250" y="1085850"/>
          <p14:tracePt t="60294" x="4279900" y="1085850"/>
          <p14:tracePt t="60326" x="4273550" y="1085850"/>
          <p14:tracePt t="60334" x="4267200" y="1085850"/>
          <p14:tracePt t="60341" x="4260850" y="1085850"/>
          <p14:tracePt t="60352" x="4254500" y="1085850"/>
          <p14:tracePt t="60367" x="4235450" y="1092200"/>
          <p14:tracePt t="60383" x="4229100" y="1092200"/>
          <p14:tracePt t="60400" x="4222750" y="1098550"/>
          <p14:tracePt t="60417" x="4210050" y="1098550"/>
          <p14:tracePt t="60434" x="4203700" y="1098550"/>
          <p14:tracePt t="60450" x="4191000" y="1104900"/>
          <p14:tracePt t="60467" x="4178300" y="1104900"/>
          <p14:tracePt t="60483" x="4171950" y="1111250"/>
          <p14:tracePt t="60502" x="4165600" y="1111250"/>
          <p14:tracePt t="60551" x="4159250" y="1111250"/>
          <p14:tracePt t="60558" x="4152900" y="1111250"/>
          <p14:tracePt t="60838" x="4146550" y="1117600"/>
          <p14:tracePt t="60846" x="4146550" y="1123950"/>
          <p14:tracePt t="60855" x="4140200" y="1130300"/>
          <p14:tracePt t="60867" x="4140200" y="1136650"/>
          <p14:tracePt t="60884" x="4127500" y="1155700"/>
          <p14:tracePt t="60901" x="4108450" y="1206500"/>
          <p14:tracePt t="60917" x="4076700" y="1257300"/>
          <p14:tracePt t="60950" x="4038600" y="1371600"/>
          <p14:tracePt t="60984" x="3949700" y="1606550"/>
          <p14:tracePt t="61016" x="3695700" y="2133600"/>
          <p14:tracePt t="61033" x="3498850" y="2508250"/>
          <p14:tracePt t="61050" x="3263900" y="2927350"/>
          <p14:tracePt t="61066" x="2990850" y="3371850"/>
          <p14:tracePt t="61083" x="2749550" y="3816350"/>
          <p14:tracePt t="61099" x="2559050" y="4222750"/>
          <p14:tracePt t="61101" x="2476500" y="4387850"/>
          <p14:tracePt t="61116" x="2355850" y="4667250"/>
          <p14:tracePt t="61133" x="2279650" y="4851400"/>
          <p14:tracePt t="61149" x="2228850" y="5016500"/>
          <p14:tracePt t="61166" x="2197100" y="5130800"/>
          <p14:tracePt t="61183" x="2165350" y="5207000"/>
          <p14:tracePt t="61199" x="2146300" y="5276850"/>
          <p14:tracePt t="61216" x="2114550" y="5340350"/>
          <p14:tracePt t="61233" x="2095500" y="5403850"/>
          <p14:tracePt t="61250" x="2063750" y="5467350"/>
          <p14:tracePt t="61267" x="2012950" y="5549900"/>
          <p14:tracePt t="61283" x="1949450" y="5657850"/>
          <p14:tracePt t="61300" x="1854200" y="5829300"/>
          <p14:tracePt t="61317" x="1778000" y="5962650"/>
          <p14:tracePt t="61333" x="1708150" y="6096000"/>
          <p14:tracePt t="61350" x="1651000" y="6203950"/>
          <p14:tracePt t="61367" x="1625600" y="6261100"/>
          <p14:tracePt t="61384" x="1612900" y="6273800"/>
          <p14:tracePt t="61438" x="1612900" y="6261100"/>
          <p14:tracePt t="61446" x="1606550" y="6254750"/>
          <p14:tracePt t="61453" x="1606550" y="6242050"/>
          <p14:tracePt t="61467" x="1600200" y="6223000"/>
          <p14:tracePt t="61484" x="1587500" y="6184900"/>
          <p14:tracePt t="61488" x="1581150" y="6165850"/>
          <p14:tracePt t="61501" x="1549400" y="6102350"/>
          <p14:tracePt t="61517" x="1524000" y="6051550"/>
          <p14:tracePt t="61533" x="1498600" y="6007100"/>
          <p14:tracePt t="61550" x="1479550" y="5962650"/>
          <p14:tracePt t="61567" x="1473200" y="5949950"/>
          <p14:tracePt t="61584" x="1473200" y="5937250"/>
          <p14:tracePt t="61735" x="1466850" y="5930900"/>
          <p14:tracePt t="61743" x="1460500" y="5924550"/>
          <p14:tracePt t="61751" x="1460500" y="5918200"/>
          <p14:tracePt t="61767" x="1441450" y="5911850"/>
          <p14:tracePt t="61784" x="1435100" y="5911850"/>
          <p14:tracePt t="61801" x="1428750" y="5905500"/>
          <p14:tracePt t="62344" x="1422400" y="5905500"/>
          <p14:tracePt t="62360" x="1416050" y="5905500"/>
          <p14:tracePt t="62369" x="1409700" y="5905500"/>
          <p14:tracePt t="62376" x="1403350" y="5905500"/>
          <p14:tracePt t="62520" x="1397000" y="5905500"/>
          <p14:tracePt t="62528" x="1390650" y="5905500"/>
          <p14:tracePt t="62536" x="1384300" y="5905500"/>
          <p14:tracePt t="62567" x="1352550" y="5905500"/>
          <p14:tracePt t="62583" x="1339850" y="5905500"/>
          <p14:tracePt t="62585" x="1333500" y="5905500"/>
          <p14:tracePt t="62600" x="1314450" y="5905500"/>
          <p14:tracePt t="62617" x="1301750" y="5905500"/>
          <p14:tracePt t="62633" x="1282700" y="5899150"/>
          <p14:tracePt t="62667" x="1250950" y="5899150"/>
          <p14:tracePt t="62701" x="1219200" y="5892800"/>
          <p14:tracePt t="62734" x="1193800" y="5886450"/>
          <p14:tracePt t="63019" x="1187450" y="5886450"/>
          <p14:tracePt t="63034" x="1181100" y="5886450"/>
          <p14:tracePt t="63563" x="1174750" y="5880100"/>
          <p14:tracePt t="63578" x="1174750" y="5873750"/>
          <p14:tracePt t="63587" x="1174750" y="5867400"/>
          <p14:tracePt t="63601" x="1174750" y="5861050"/>
          <p14:tracePt t="63618" x="1174750" y="5842000"/>
          <p14:tracePt t="63634" x="1193800" y="5829300"/>
          <p14:tracePt t="63667" x="1200150" y="5810250"/>
          <p14:tracePt t="63702" x="1206500" y="5803900"/>
          <p14:tracePt t="64666" x="1212850" y="5803900"/>
          <p14:tracePt t="64673" x="1212850" y="5797550"/>
          <p14:tracePt t="64685" x="1225550" y="5791200"/>
          <p14:tracePt t="64702" x="1231900" y="5784850"/>
          <p14:tracePt t="64718" x="1238250" y="5784850"/>
          <p14:tracePt t="64735" x="1244600" y="5772150"/>
          <p14:tracePt t="64737" x="1257300" y="5772150"/>
          <p14:tracePt t="64752" x="1263650" y="5765800"/>
          <p14:tracePt t="64769" x="1276350" y="5753100"/>
          <p14:tracePt t="64802" x="1282700" y="5753100"/>
          <p14:tracePt t="65230" x="1276350" y="5765800"/>
          <p14:tracePt t="65246" x="1276350" y="5772150"/>
          <p14:tracePt t="65277" x="1270000" y="5778500"/>
          <p14:tracePt t="65310" x="1263650" y="5778500"/>
          <p14:tracePt t="65934" x="1263650" y="5784850"/>
          <p14:tracePt t="65966" x="1270000" y="5784850"/>
          <p14:tracePt t="66030" x="1276350" y="5784850"/>
          <p14:tracePt t="66047" x="1282700" y="5778500"/>
          <p14:tracePt t="66069" x="1289050" y="5772150"/>
          <p14:tracePt t="66078" x="1301750" y="5772150"/>
          <p14:tracePt t="66094" x="1308100" y="5765800"/>
          <p14:tracePt t="66102" x="1327150" y="5759450"/>
          <p14:tracePt t="66119" x="1346200" y="5753100"/>
          <p14:tracePt t="66152" x="1390650" y="5740400"/>
          <p14:tracePt t="66186" x="1435100" y="5734050"/>
          <p14:tracePt t="66219" x="1466850" y="5727700"/>
          <p14:tracePt t="66236" x="1498600" y="5721350"/>
          <p14:tracePt t="66238" x="1511300" y="5721350"/>
          <p14:tracePt t="66253" x="1555750" y="5721350"/>
          <p14:tracePt t="66269" x="1593850" y="5721350"/>
          <p14:tracePt t="66285" x="1619250" y="5721350"/>
          <p14:tracePt t="66302" x="1651000" y="5721350"/>
          <p14:tracePt t="66319" x="1682750" y="5721350"/>
          <p14:tracePt t="66335" x="1714500" y="5721350"/>
          <p14:tracePt t="66352" x="1733550" y="5721350"/>
          <p14:tracePt t="66369" x="1739900" y="5721350"/>
          <p14:tracePt t="66430" x="1746250" y="5721350"/>
          <p14:tracePt t="66437" x="1752600" y="5715000"/>
          <p14:tracePt t="66454" x="1765300" y="5708650"/>
          <p14:tracePt t="66469" x="1778000" y="5695950"/>
          <p14:tracePt t="66485" x="1809750" y="5676900"/>
          <p14:tracePt t="66502" x="1866900" y="5626100"/>
          <p14:tracePt t="66519" x="1924050" y="5575300"/>
          <p14:tracePt t="66535" x="2044700" y="5486400"/>
          <p14:tracePt t="66552" x="2197100" y="5378450"/>
          <p14:tracePt t="66569" x="2381250" y="5232400"/>
          <p14:tracePt t="66585" x="2578100" y="5054600"/>
          <p14:tracePt t="66602" x="2762250" y="4876800"/>
          <p14:tracePt t="66619" x="2901950" y="4718050"/>
          <p14:tracePt t="66636" x="3022600" y="4559300"/>
          <p14:tracePt t="66638" x="3079750" y="4489450"/>
          <p14:tracePt t="66653" x="3143250" y="4375150"/>
          <p14:tracePt t="66670" x="3181350" y="4292600"/>
          <p14:tracePt t="66685" x="3181350" y="4279900"/>
          <p14:tracePt t="66806" x="3181350" y="4286250"/>
          <p14:tracePt t="66813" x="3181350" y="4292600"/>
          <p14:tracePt t="66822" x="3181350" y="4305300"/>
          <p14:tracePt t="66836" x="3181350" y="4311650"/>
          <p14:tracePt t="66853" x="3175000" y="4337050"/>
          <p14:tracePt t="66870" x="3175000" y="4356100"/>
          <p14:tracePt t="66886" x="3175000" y="4375150"/>
          <p14:tracePt t="66902" x="3168650" y="4394200"/>
          <p14:tracePt t="66919" x="3149600" y="4425950"/>
          <p14:tracePt t="66936" x="3130550" y="4451350"/>
          <p14:tracePt t="66952" x="3124200" y="4483100"/>
          <p14:tracePt t="66970" x="3098800" y="4514850"/>
          <p14:tracePt t="66986" x="3079750" y="4546600"/>
          <p14:tracePt t="67002" x="3060700" y="4578350"/>
          <p14:tracePt t="67005" x="3048000" y="4597400"/>
          <p14:tracePt t="67019" x="3041650" y="4616450"/>
          <p14:tracePt t="67035" x="3028950" y="4635500"/>
          <p14:tracePt t="67053" x="3003550" y="4679950"/>
          <p14:tracePt t="67070" x="2997200" y="4699000"/>
          <p14:tracePt t="67086" x="2978150" y="4718050"/>
          <p14:tracePt t="67102" x="2971800" y="4737100"/>
          <p14:tracePt t="67119" x="2959100" y="4749800"/>
          <p14:tracePt t="67136" x="2946400" y="4768850"/>
          <p14:tracePt t="67152" x="2927350" y="4787900"/>
          <p14:tracePt t="67170" x="2921000" y="4800600"/>
          <p14:tracePt t="67186" x="2901950" y="4813300"/>
          <p14:tracePt t="67202" x="2889250" y="4838700"/>
          <p14:tracePt t="67219" x="2870200" y="4851400"/>
          <p14:tracePt t="67221" x="2870200" y="4857750"/>
          <p14:tracePt t="67236" x="2863850" y="4864100"/>
          <p14:tracePt t="67253" x="2844800" y="4883150"/>
          <p14:tracePt t="67270" x="2838450" y="4883150"/>
          <p14:tracePt t="67286" x="2832100" y="4902200"/>
          <p14:tracePt t="67326" x="2832100" y="4908550"/>
          <p14:tracePt t="67390" x="2825750" y="4914900"/>
          <p14:tracePt t="67630" x="2832100" y="4914900"/>
          <p14:tracePt t="67646" x="2857500" y="4908550"/>
          <p14:tracePt t="67655" x="2882900" y="4902200"/>
          <p14:tracePt t="67670" x="2921000" y="4889500"/>
          <p14:tracePt t="67686" x="2978150" y="4876800"/>
          <p14:tracePt t="67703" x="3092450" y="4845050"/>
          <p14:tracePt t="67719" x="3263900" y="4819650"/>
          <p14:tracePt t="67736" x="3479800" y="4781550"/>
          <p14:tracePt t="67752" x="3740150" y="4756150"/>
          <p14:tracePt t="67769" x="3975100" y="4718050"/>
          <p14:tracePt t="67786" x="4191000" y="4679950"/>
          <p14:tracePt t="67803" x="4406900" y="4654550"/>
          <p14:tracePt t="67805" x="4489450" y="4648200"/>
          <p14:tracePt t="67819" x="4565650" y="4629150"/>
          <p14:tracePt t="67836" x="4686300" y="4603750"/>
          <p14:tracePt t="67853" x="4787900" y="4584700"/>
          <p14:tracePt t="67869" x="4826000" y="4572000"/>
          <p14:tracePt t="67886" x="4851400" y="4572000"/>
          <p14:tracePt t="67903" x="4876800" y="4565650"/>
          <p14:tracePt t="67919" x="4889500" y="4565650"/>
          <p14:tracePt t="67936" x="4908550" y="4565650"/>
          <p14:tracePt t="67952" x="4940300" y="4565650"/>
          <p14:tracePt t="67970" x="4991100" y="4565650"/>
          <p14:tracePt t="67986" x="5048250" y="4565650"/>
          <p14:tracePt t="68003" x="5099050" y="4565650"/>
          <p14:tracePt t="68006" x="5118100" y="4565650"/>
          <p14:tracePt t="68020" x="5149850" y="4565650"/>
          <p14:tracePt t="68036" x="5200650" y="4565650"/>
          <p14:tracePt t="68053" x="5219700" y="4565650"/>
          <p14:tracePt t="68110" x="5226050" y="4559300"/>
          <p14:tracePt t="68117" x="5245100" y="4552950"/>
          <p14:tracePt t="68126" x="5257800" y="4552950"/>
          <p14:tracePt t="68136" x="5276850" y="4546600"/>
          <p14:tracePt t="68153" x="5346700" y="4533900"/>
          <p14:tracePt t="68170" x="5416550" y="4521200"/>
          <p14:tracePt t="68186" x="5543550" y="4502150"/>
          <p14:tracePt t="68203" x="5708650" y="4489450"/>
          <p14:tracePt t="68220" x="5886450" y="4457700"/>
          <p14:tracePt t="68236" x="6076950" y="4445000"/>
          <p14:tracePt t="68253" x="6248400" y="4425950"/>
          <p14:tracePt t="68270" x="6419850" y="4394200"/>
          <p14:tracePt t="68286" x="6572250" y="4368800"/>
          <p14:tracePt t="68303" x="6699250" y="4343400"/>
          <p14:tracePt t="68305" x="6756400" y="4337050"/>
          <p14:tracePt t="68320" x="6813550" y="4324350"/>
          <p14:tracePt t="68337" x="6927850" y="4324350"/>
          <p14:tracePt t="68353" x="6997700" y="4324350"/>
          <p14:tracePt t="68369" x="7073900" y="4324350"/>
          <p14:tracePt t="68386" x="7156450" y="4324350"/>
          <p14:tracePt t="68403" x="7258050" y="4337050"/>
          <p14:tracePt t="68420" x="7378700" y="4362450"/>
          <p14:tracePt t="68436" x="7518400" y="4375150"/>
          <p14:tracePt t="68453" x="7664450" y="4394200"/>
          <p14:tracePt t="68470" x="7810500" y="4419600"/>
          <p14:tracePt t="68486" x="7924800" y="4425950"/>
          <p14:tracePt t="68503" x="8026400" y="4432300"/>
          <p14:tracePt t="68505" x="8058150" y="4432300"/>
          <p14:tracePt t="68520" x="8064500" y="4432300"/>
          <p14:tracePt t="68537" x="8077200" y="4432300"/>
          <p14:tracePt t="68786" x="8083550" y="4432300"/>
          <p14:tracePt t="68802" x="8083550" y="4419600"/>
          <p14:tracePt t="68818" x="8083550" y="4400550"/>
          <p14:tracePt t="68826" x="8083550" y="4394200"/>
          <p14:tracePt t="68853" x="8077200" y="4362450"/>
          <p14:tracePt t="68886" x="8077200" y="4349750"/>
          <p14:tracePt t="69170" x="8070850" y="4349750"/>
          <p14:tracePt t="69202" x="8058150" y="4349750"/>
          <p14:tracePt t="69218" x="8045450" y="4349750"/>
          <p14:tracePt t="69226" x="8039100" y="4356100"/>
          <p14:tracePt t="69236" x="8032750" y="4362450"/>
          <p14:tracePt t="69254" x="8013700" y="4368800"/>
          <p14:tracePt t="69270" x="7988300" y="4375150"/>
          <p14:tracePt t="69303" x="7924800" y="4394200"/>
          <p14:tracePt t="69337" x="7835900" y="4400550"/>
          <p14:tracePt t="69370" x="7804150" y="4406900"/>
          <p14:tracePt t="69387" x="7791450" y="4406900"/>
          <p14:tracePt t="69426" x="7785100" y="4406900"/>
          <p14:tracePt t="69458" x="7778750" y="4406900"/>
          <p14:tracePt t="69474" x="7772400" y="4406900"/>
          <p14:tracePt t="69506" x="7766050" y="4413250"/>
          <p14:tracePt t="69554" x="7759700" y="4413250"/>
          <p14:tracePt t="69570" x="7759700" y="4419600"/>
          <p14:tracePt t="69586" x="7753350" y="4419600"/>
          <p14:tracePt t="69602" x="7747000" y="4419600"/>
          <p14:tracePt t="69610" x="7727950" y="4419600"/>
          <p14:tracePt t="69620" x="7708900" y="4419600"/>
          <p14:tracePt t="69636" x="7664450" y="4419600"/>
          <p14:tracePt t="69654" x="7550150" y="4400550"/>
          <p14:tracePt t="69657" x="7467600" y="4381500"/>
          <p14:tracePt t="69670" x="7366000" y="4356100"/>
          <p14:tracePt t="69687" x="7143750" y="4279900"/>
          <p14:tracePt t="69705" x="6756400" y="4127500"/>
          <p14:tracePt t="69720" x="6635750" y="4070350"/>
          <p14:tracePt t="69737" x="6388100" y="3937000"/>
          <p14:tracePt t="69753" x="6254750" y="3841750"/>
          <p14:tracePt t="69770" x="6134100" y="3733800"/>
          <p14:tracePt t="69787" x="5994400" y="3613150"/>
          <p14:tracePt t="69804" x="5861050" y="3473450"/>
          <p14:tracePt t="69820" x="5721350" y="3314700"/>
          <p14:tracePt t="69837" x="5568950" y="3149600"/>
          <p14:tracePt t="69854" x="5403850" y="2978150"/>
          <p14:tracePt t="69871" x="5213350" y="2800350"/>
          <p14:tracePt t="69873" x="5130800" y="2724150"/>
          <p14:tracePt t="69887" x="5048250" y="2641600"/>
          <p14:tracePt t="69903" x="4889500" y="2508250"/>
          <p14:tracePt t="69921" x="4692650" y="2374900"/>
          <p14:tracePt t="69937" x="4597400" y="2311400"/>
          <p14:tracePt t="69953" x="4527550" y="2266950"/>
          <p14:tracePt t="69970" x="4464050" y="2222500"/>
          <p14:tracePt t="69987" x="4387850" y="2184400"/>
          <p14:tracePt t="70004" x="4311650" y="2120900"/>
          <p14:tracePt t="70020" x="4203700" y="2051050"/>
          <p14:tracePt t="70037" x="4108450" y="1968500"/>
          <p14:tracePt t="70054" x="4019550" y="1879600"/>
          <p14:tracePt t="70071" x="3943350" y="1809750"/>
          <p14:tracePt t="70073" x="3905250" y="1778000"/>
          <p14:tracePt t="70087" x="3867150" y="1752600"/>
          <p14:tracePt t="70103" x="3816350" y="1714500"/>
          <p14:tracePt t="70121" x="3790950" y="1695450"/>
          <p14:tracePt t="70146" x="3784600" y="1695450"/>
          <p14:tracePt t="70258" x="3778250" y="1689100"/>
          <p14:tracePt t="70290" x="3778250" y="1682750"/>
          <p14:tracePt t="70297" x="3778250" y="1676400"/>
          <p14:tracePt t="70322" x="3778250" y="1670050"/>
          <p14:tracePt t="70329" x="3784600" y="1663700"/>
          <p14:tracePt t="70338" x="3784600" y="1657350"/>
          <p14:tracePt t="70362" x="3790950" y="1644650"/>
          <p14:tracePt t="70386" x="3797300" y="1625600"/>
          <p14:tracePt t="70395" x="3803650" y="1619250"/>
          <p14:tracePt t="70403" x="3803650" y="1606550"/>
          <p14:tracePt t="70420" x="3803650" y="1574800"/>
          <p14:tracePt t="70437" x="3803650" y="1530350"/>
          <p14:tracePt t="70454" x="3803650" y="1479550"/>
          <p14:tracePt t="70470" x="3803650" y="1435100"/>
          <p14:tracePt t="70473" x="3803650" y="1416050"/>
          <p14:tracePt t="70487" x="3803650" y="1403350"/>
          <p14:tracePt t="70504" x="3803650" y="1390650"/>
          <p14:tracePt t="70658" x="3803650" y="1384300"/>
          <p14:tracePt t="70674" x="3803650" y="1377950"/>
          <p14:tracePt t="70721" x="3803650" y="1371600"/>
          <p14:tracePt t="70753" x="3797300" y="1371600"/>
          <p14:tracePt t="70802" x="3797300" y="1365250"/>
          <p14:tracePt t="70809" x="3797300" y="1358900"/>
          <p14:tracePt t="70833" x="3797300" y="1352550"/>
          <p14:tracePt t="70849" x="3797300" y="1346200"/>
          <p14:tracePt t="70858" x="3797300" y="1339850"/>
          <p14:tracePt t="70870" x="3797300" y="1333500"/>
          <p14:tracePt t="70887" x="3803650" y="1320800"/>
          <p14:tracePt t="70905" x="3822700" y="1314450"/>
          <p14:tracePt t="70921" x="3835400" y="1308100"/>
          <p14:tracePt t="70937" x="3854450" y="1301750"/>
          <p14:tracePt t="70954" x="3860800" y="1301750"/>
          <p14:tracePt t="70970" x="3879850" y="1295400"/>
          <p14:tracePt t="71286" x="3873500" y="1295400"/>
          <p14:tracePt t="71293" x="3873500" y="1301750"/>
          <p14:tracePt t="71317" x="3867150" y="1301750"/>
          <p14:tracePt t="71334" x="3860800" y="1308100"/>
          <p14:tracePt t="71350" x="3854450" y="1308100"/>
          <p14:tracePt t="71358" x="3854450" y="1314450"/>
          <p14:tracePt t="71371" x="3848100" y="1314450"/>
          <p14:tracePt t="71387" x="3841750" y="1314450"/>
          <p14:tracePt t="71421" x="3797300" y="1333500"/>
          <p14:tracePt t="71454" x="3765550" y="1339850"/>
          <p14:tracePt t="71488" x="3740150" y="1346200"/>
          <p14:tracePt t="71504" x="3727450" y="1352550"/>
          <p14:tracePt t="71521" x="3708400" y="1358900"/>
          <p14:tracePt t="71537" x="3695700" y="1358900"/>
          <p14:tracePt t="71554" x="3676650" y="1365250"/>
          <p14:tracePt t="71571" x="3670300" y="1371600"/>
          <p14:tracePt t="71573" x="3663950" y="1371600"/>
          <p14:tracePt t="71590" x="3651250" y="1377950"/>
          <p14:tracePt t="71606" x="3644900" y="1377950"/>
          <p14:tracePt t="71621" x="3638550" y="1377950"/>
          <p14:tracePt t="71638" x="3632200" y="1384300"/>
          <p14:tracePt t="71657" x="3619500" y="1390650"/>
          <p14:tracePt t="71671" x="3613150" y="1390650"/>
          <p14:tracePt t="71688" x="3600450" y="1397000"/>
          <p14:tracePt t="71734" x="3600450" y="1403350"/>
          <p14:tracePt t="71750" x="3594100" y="1409700"/>
          <p14:tracePt t="71814" x="3587750" y="1409700"/>
          <p14:tracePt t="71830" x="3587750" y="1416050"/>
          <p14:tracePt t="71846" x="3581400" y="1422400"/>
          <p14:tracePt t="71862" x="3575050" y="1422400"/>
          <p14:tracePt t="71894" x="3562350" y="1428750"/>
          <p14:tracePt t="71903" x="3556000" y="1435100"/>
          <p14:tracePt t="71912" x="3549650" y="1441450"/>
          <p14:tracePt t="71921" x="3543300" y="1441450"/>
          <p14:tracePt t="71938" x="3530600" y="1447800"/>
          <p14:tracePt t="71954" x="3524250" y="1454150"/>
          <p14:tracePt t="71971" x="3511550" y="1460500"/>
          <p14:tracePt t="71988" x="3498850" y="1466850"/>
          <p14:tracePt t="72005" x="3486150" y="1479550"/>
          <p14:tracePt t="72021" x="3479800" y="1479550"/>
          <p14:tracePt t="72239" x="3479800" y="1473200"/>
          <p14:tracePt t="72246" x="3479800" y="1466850"/>
          <p14:tracePt t="72255" x="3486150" y="1466850"/>
          <p14:tracePt t="72271" x="3486150" y="1460500"/>
          <p14:tracePt t="72288" x="3492500" y="1454150"/>
          <p14:tracePt t="72305" x="3505200" y="1454150"/>
          <p14:tracePt t="72338" x="3530600" y="1435100"/>
          <p14:tracePt t="72371" x="3581400" y="1422400"/>
          <p14:tracePt t="72373" x="3594100" y="1422400"/>
          <p14:tracePt t="72405" x="3663950" y="1416050"/>
          <p14:tracePt t="72422" x="3702050" y="1416050"/>
          <p14:tracePt t="72438" x="3733800" y="1416050"/>
          <p14:tracePt t="72454" x="3778250" y="1416050"/>
          <p14:tracePt t="72471" x="3810000" y="1416050"/>
          <p14:tracePt t="72488" x="3816350" y="1416050"/>
          <p14:tracePt t="72505" x="3822700" y="1416050"/>
          <p14:tracePt t="72522" x="3829050" y="1416050"/>
          <p14:tracePt t="72886" x="3822700" y="1416050"/>
          <p14:tracePt t="72902" x="3816350" y="1416050"/>
          <p14:tracePt t="72917" x="3810000" y="1416050"/>
          <p14:tracePt t="72935" x="3803650" y="1416050"/>
          <p14:tracePt t="72942" x="3803650" y="1422400"/>
          <p14:tracePt t="72972" x="3784600" y="1422400"/>
          <p14:tracePt t="73005" x="3746500" y="1428750"/>
          <p14:tracePt t="73021" x="3733800" y="1428750"/>
          <p14:tracePt t="73038" x="3714750" y="1428750"/>
          <p14:tracePt t="73055" x="3708400" y="1428750"/>
          <p14:tracePt t="73071" x="3695700" y="1428750"/>
          <p14:tracePt t="73088" x="3689350" y="1428750"/>
          <p14:tracePt t="73105" x="3676650" y="1428750"/>
          <p14:tracePt t="73122" x="3670300" y="1428750"/>
          <p14:tracePt t="73138" x="3657600" y="1428750"/>
          <p14:tracePt t="73206" x="3651250" y="1428750"/>
          <p14:tracePt t="73230" x="3651250" y="1422400"/>
          <p14:tracePt t="73237" x="3651250" y="1416050"/>
          <p14:tracePt t="73246" x="3657600" y="1416050"/>
          <p14:tracePt t="73255" x="3670300" y="1403350"/>
          <p14:tracePt t="73272" x="3689350" y="1397000"/>
          <p14:tracePt t="73289" x="3714750" y="1384300"/>
          <p14:tracePt t="73305" x="3759200" y="1377950"/>
          <p14:tracePt t="73322" x="3816350" y="1371600"/>
          <p14:tracePt t="73338" x="3867150" y="1371600"/>
          <p14:tracePt t="73355" x="3911600" y="1371600"/>
          <p14:tracePt t="73357" x="3930650" y="1371600"/>
          <p14:tracePt t="73372" x="3943350" y="1371600"/>
          <p14:tracePt t="73389" x="3962400" y="1371600"/>
          <p14:tracePt t="73405" x="3968750" y="1371600"/>
          <p14:tracePt t="73462" x="3975100" y="1371600"/>
          <p14:tracePt t="73487" x="3975100" y="1377950"/>
          <p14:tracePt t="73494" x="3975100" y="1390650"/>
          <p14:tracePt t="73505" x="3975100" y="1397000"/>
          <p14:tracePt t="73522" x="3975100" y="1409700"/>
          <p14:tracePt t="73538" x="3975100" y="1422400"/>
          <p14:tracePt t="73541" x="3975100" y="1428750"/>
          <p14:tracePt t="73555" x="3975100" y="1435100"/>
          <p14:tracePt t="73571" x="3975100" y="1441450"/>
          <p14:tracePt t="73589" x="3968750" y="1460500"/>
          <p14:tracePt t="73605" x="3962400" y="1460500"/>
          <p14:tracePt t="73621" x="3956050" y="1460500"/>
          <p14:tracePt t="73638" x="3943350" y="1466850"/>
          <p14:tracePt t="73655" x="3930650" y="1466850"/>
          <p14:tracePt t="73672" x="3905250" y="1466850"/>
          <p14:tracePt t="73689" x="3867150" y="1466850"/>
          <p14:tracePt t="73705" x="3841750" y="1466850"/>
          <p14:tracePt t="73722" x="3822700" y="1466850"/>
          <p14:tracePt t="73738" x="3810000" y="1466850"/>
          <p14:tracePt t="73741" x="3803650" y="1466850"/>
          <p14:tracePt t="73829" x="3797300" y="1466850"/>
          <p14:tracePt t="73853" x="3803650" y="1460500"/>
          <p14:tracePt t="73861" x="3810000" y="1454150"/>
          <p14:tracePt t="73871" x="3822700" y="1441450"/>
          <p14:tracePt t="73888" x="3841750" y="1435100"/>
          <p14:tracePt t="73904" x="3867150" y="1422400"/>
          <p14:tracePt t="73921" x="3898900" y="1409700"/>
          <p14:tracePt t="73938" x="3937000" y="1403350"/>
          <p14:tracePt t="73954" x="3975100" y="1397000"/>
          <p14:tracePt t="73971" x="4013200" y="1390650"/>
          <p14:tracePt t="73973" x="4025900" y="1390650"/>
          <p14:tracePt t="73989" x="4051300" y="1390650"/>
          <p14:tracePt t="74005" x="4070350" y="1390650"/>
          <p14:tracePt t="74022" x="4076700" y="1390650"/>
          <p14:tracePt t="74038" x="4089400" y="1390650"/>
          <p14:tracePt t="74134" x="4095750" y="1397000"/>
          <p14:tracePt t="74150" x="4095750" y="1403350"/>
          <p14:tracePt t="74159" x="4095750" y="1409700"/>
          <p14:tracePt t="74172" x="4095750" y="1416050"/>
          <p14:tracePt t="74202" x="4095750" y="1422400"/>
          <p14:tracePt t="74234" x="4095750" y="1428750"/>
          <p14:tracePt t="74314" x="4095750" y="1435100"/>
          <p14:tracePt t="74426" x="4095750" y="1441450"/>
          <p14:tracePt t="74458" x="4095750" y="1447800"/>
          <p14:tracePt t="74586" x="4089400" y="1454150"/>
          <p14:tracePt t="75243" x="4083050" y="1460500"/>
          <p14:tracePt t="75338" x="4076700" y="1466850"/>
          <p14:tracePt t="75354" x="4064000" y="1479550"/>
          <p14:tracePt t="75364" x="4057650" y="1485900"/>
          <p14:tracePt t="75386" x="4051300" y="1485900"/>
          <p14:tracePt t="75395" x="4044950" y="1492250"/>
          <p14:tracePt t="75406" x="4038600" y="1498600"/>
          <p14:tracePt t="75422" x="4006850" y="1504950"/>
          <p14:tracePt t="75456" x="3956050" y="1536700"/>
          <p14:tracePt t="75458" x="3943350" y="1536700"/>
          <p14:tracePt t="75490" x="3860800" y="1562100"/>
          <p14:tracePt t="75522" x="3771900" y="1581150"/>
          <p14:tracePt t="75539" x="3721100" y="1587500"/>
          <p14:tracePt t="75556" x="3683000" y="1600200"/>
          <p14:tracePt t="75572" x="3644900" y="1612900"/>
          <p14:tracePt t="75589" x="3619500" y="1619250"/>
          <p14:tracePt t="75606" x="3581400" y="1631950"/>
          <p14:tracePt t="75622" x="3556000" y="1638300"/>
          <p14:tracePt t="75639" x="3530600" y="1644650"/>
          <p14:tracePt t="75655" x="3505200" y="1644650"/>
          <p14:tracePt t="75658" x="3498850" y="1651000"/>
          <p14:tracePt t="75674" x="3473450" y="1663700"/>
          <p14:tracePt t="75690" x="3454400" y="1676400"/>
          <p14:tracePt t="75705" x="3435350" y="1682750"/>
          <p14:tracePt t="75722" x="3429000" y="1695450"/>
          <p14:tracePt t="75739" x="3409950" y="1708150"/>
          <p14:tracePt t="75756" x="3397250" y="1720850"/>
          <p14:tracePt t="75773" x="3384550" y="1733550"/>
          <p14:tracePt t="75789" x="3359150" y="1752600"/>
          <p14:tracePt t="75807" x="3346450" y="1765300"/>
          <p14:tracePt t="75822" x="3333750" y="1784350"/>
          <p14:tracePt t="75825" x="3327400" y="1797050"/>
          <p14:tracePt t="75839" x="3321050" y="1797050"/>
          <p14:tracePt t="75856" x="3314700" y="1803400"/>
          <p14:tracePt t="75873" x="3295650" y="1835150"/>
          <p14:tracePt t="75890" x="3289300" y="1847850"/>
          <p14:tracePt t="75906" x="3276600" y="1860550"/>
          <p14:tracePt t="75922" x="3270250" y="1866900"/>
          <p14:tracePt t="75939" x="3257550" y="1892300"/>
          <p14:tracePt t="75956" x="3251200" y="1905000"/>
          <p14:tracePt t="75973" x="3244850" y="1917700"/>
          <p14:tracePt t="75989" x="3232150" y="1936750"/>
          <p14:tracePt t="76006" x="3225800" y="1949450"/>
          <p14:tracePt t="76023" x="3213100" y="1962150"/>
          <p14:tracePt t="76039" x="3200400" y="1987550"/>
          <p14:tracePt t="76042" x="3200400" y="1993900"/>
          <p14:tracePt t="76056" x="3200400" y="2000250"/>
          <p14:tracePt t="76073" x="3175000" y="2038350"/>
          <p14:tracePt t="76089" x="3168650" y="2051050"/>
          <p14:tracePt t="76106" x="3155950" y="2070100"/>
          <p14:tracePt t="76123" x="3149600" y="2082800"/>
          <p14:tracePt t="76139" x="3136900" y="2101850"/>
          <p14:tracePt t="76156" x="3130550" y="2108200"/>
          <p14:tracePt t="76173" x="3130550" y="2120900"/>
          <p14:tracePt t="76189" x="3117850" y="2127250"/>
          <p14:tracePt t="76206" x="3117850" y="2133600"/>
          <p14:tracePt t="76223" x="3105150" y="2139950"/>
          <p14:tracePt t="76239" x="3098800" y="2139950"/>
          <p14:tracePt t="76256" x="3098800" y="2146300"/>
          <p14:tracePt t="76273" x="3073400" y="2152650"/>
          <p14:tracePt t="76289" x="3060700" y="2152650"/>
          <p14:tracePt t="76306" x="3028950" y="2152650"/>
          <p14:tracePt t="76323" x="3016250" y="2152650"/>
          <p14:tracePt t="76339" x="3009900" y="2159000"/>
          <p14:tracePt t="76356" x="3003550" y="2159000"/>
          <p14:tracePt t="76395" x="2997200" y="2159000"/>
          <p14:tracePt t="77598" x="2990850" y="2171700"/>
          <p14:tracePt t="77606" x="2990850" y="2178050"/>
          <p14:tracePt t="77630" x="2984500" y="2184400"/>
          <p14:tracePt t="77637" x="2984500" y="2190750"/>
          <p14:tracePt t="77647" x="2984500" y="2197100"/>
          <p14:tracePt t="77656" x="2984500" y="2203450"/>
          <p14:tracePt t="77673" x="2984500" y="2222500"/>
          <p14:tracePt t="77706" x="2984500" y="2254250"/>
          <p14:tracePt t="77740" x="3022600" y="2349500"/>
          <p14:tracePt t="77742" x="3048000" y="2406650"/>
          <p14:tracePt t="77774" x="3194050" y="2813050"/>
          <p14:tracePt t="77790" x="3282950" y="3086100"/>
          <p14:tracePt t="77806" x="3359150" y="3340100"/>
          <p14:tracePt t="77823" x="3390900" y="3536950"/>
          <p14:tracePt t="77840" x="3397250" y="3702050"/>
          <p14:tracePt t="77856" x="3371850" y="3835400"/>
          <p14:tracePt t="77873" x="3308350" y="3930650"/>
          <p14:tracePt t="77890" x="3194050" y="3987800"/>
          <p14:tracePt t="77906" x="3041650" y="4013200"/>
          <p14:tracePt t="77923" x="2863850" y="4019550"/>
          <p14:tracePt t="77926" x="2768600" y="4019550"/>
          <p14:tracePt t="77940" x="2673350" y="4000500"/>
          <p14:tracePt t="77957" x="2381250" y="3924300"/>
          <p14:tracePt t="77974" x="2260600" y="3892550"/>
          <p14:tracePt t="77990" x="2222500" y="3879850"/>
          <p14:tracePt t="78046" x="2216150" y="3879850"/>
          <p14:tracePt t="78053" x="2209800" y="3879850"/>
          <p14:tracePt t="78061" x="2203450" y="3879850"/>
          <p14:tracePt t="78077" x="2190750" y="3879850"/>
          <p14:tracePt t="78090" x="2184400" y="3879850"/>
          <p14:tracePt t="78106" x="2165350" y="3886200"/>
          <p14:tracePt t="78123" x="2146300" y="3898900"/>
          <p14:tracePt t="78126" x="2127250" y="3905250"/>
          <p14:tracePt t="78140" x="2108200" y="3911600"/>
          <p14:tracePt t="78157" x="2032000" y="3956050"/>
          <p14:tracePt t="78173" x="1974850" y="3987800"/>
          <p14:tracePt t="78191" x="1892300" y="4032250"/>
          <p14:tracePt t="78207" x="1790700" y="4083050"/>
          <p14:tracePt t="78223" x="1676400" y="4140200"/>
          <p14:tracePt t="78240" x="1581150" y="4184650"/>
          <p14:tracePt t="78256" x="1562100" y="4210050"/>
          <p14:tracePt t="78273" x="1555750" y="4216400"/>
          <p14:tracePt t="78414" x="1555750" y="4222750"/>
          <p14:tracePt t="78430" x="1549400" y="4235450"/>
          <p14:tracePt t="78462" x="1555750" y="4235450"/>
          <p14:tracePt t="78469" x="1568450" y="4235450"/>
          <p14:tracePt t="78477" x="1587500" y="4235450"/>
          <p14:tracePt t="78490" x="1619250" y="4235450"/>
          <p14:tracePt t="78507" x="1657350" y="4235450"/>
          <p14:tracePt t="78566" x="1682750" y="4235450"/>
          <p14:tracePt t="78574" x="1739900" y="4254500"/>
          <p14:tracePt t="78581" x="1790700" y="4267200"/>
          <p14:tracePt t="78590" x="1866900" y="4292600"/>
          <p14:tracePt t="78607" x="2025650" y="4343400"/>
          <p14:tracePt t="78624" x="2159000" y="4406900"/>
          <p14:tracePt t="78640" x="2324100" y="4464050"/>
          <p14:tracePt t="78657" x="2457450" y="4514850"/>
          <p14:tracePt t="78674" x="2584450" y="4533900"/>
          <p14:tracePt t="78690" x="2686050" y="4546600"/>
          <p14:tracePt t="78693" x="2730500" y="4552950"/>
          <p14:tracePt t="78707" x="2762250" y="4552950"/>
          <p14:tracePt t="78724" x="2806700" y="4552950"/>
          <p14:tracePt t="78741" x="2844800" y="4552950"/>
          <p14:tracePt t="78757" x="2857500" y="4552950"/>
          <p14:tracePt t="78773" x="2870200" y="4540250"/>
          <p14:tracePt t="78790" x="2876550" y="4533900"/>
          <p14:tracePt t="78807" x="2876550" y="4521200"/>
          <p14:tracePt t="78824" x="2876550" y="4508500"/>
          <p14:tracePt t="78840" x="2876550" y="4489450"/>
          <p14:tracePt t="78857" x="2844800" y="4451350"/>
          <p14:tracePt t="78874" x="2774950" y="4400550"/>
          <p14:tracePt t="78890" x="2724150" y="4368800"/>
          <p14:tracePt t="78907" x="2641600" y="4311650"/>
          <p14:tracePt t="78910" x="2590800" y="4279900"/>
          <p14:tracePt t="78924" x="2559050" y="4260850"/>
          <p14:tracePt t="78941" x="2470150" y="4216400"/>
          <p14:tracePt t="78957" x="2438400" y="4203700"/>
          <p14:tracePt t="78973" x="2381250" y="4191000"/>
          <p14:tracePt t="78990" x="2324100" y="4165600"/>
          <p14:tracePt t="79007" x="2247900" y="4133850"/>
          <p14:tracePt t="79024" x="2171700" y="4102100"/>
          <p14:tracePt t="79040" x="2114550" y="4089400"/>
          <p14:tracePt t="79057" x="2082800" y="4083050"/>
          <p14:tracePt t="79074" x="2063750" y="4076700"/>
          <p14:tracePt t="79090" x="2051050" y="4076700"/>
          <p14:tracePt t="79107" x="2038350" y="4070350"/>
          <p14:tracePt t="79150" x="2032000" y="4070350"/>
          <p14:tracePt t="79182" x="2038350" y="4070350"/>
          <p14:tracePt t="79190" x="2044700" y="4070350"/>
          <p14:tracePt t="79197" x="2076450" y="4070350"/>
          <p14:tracePt t="79207" x="2089150" y="4076700"/>
          <p14:tracePt t="79224" x="2197100" y="4102100"/>
          <p14:tracePt t="79240" x="2216150" y="4102100"/>
          <p14:tracePt t="79510" x="2222500" y="4108450"/>
          <p14:tracePt t="79519" x="2235200" y="4121150"/>
          <p14:tracePt t="79527" x="2241550" y="4127500"/>
          <p14:tracePt t="79541" x="2247900" y="4127500"/>
          <p14:tracePt t="79614" x="2254250" y="4121150"/>
          <p14:tracePt t="79646" x="2254250" y="4114800"/>
          <p14:tracePt t="79662" x="2241550" y="4114800"/>
          <p14:tracePt t="79669" x="2235200" y="4108450"/>
          <p14:tracePt t="79677" x="2209800" y="4095750"/>
          <p14:tracePt t="79691" x="2197100" y="4089400"/>
          <p14:tracePt t="79707" x="2146300" y="4070350"/>
          <p14:tracePt t="79725" x="2051050" y="4038600"/>
          <p14:tracePt t="79741" x="2012950" y="4025900"/>
          <p14:tracePt t="79757" x="1993900" y="4013200"/>
          <p14:tracePt t="79774" x="1974850" y="4000500"/>
          <p14:tracePt t="79790" x="1955800" y="3994150"/>
          <p14:tracePt t="79807" x="1936750" y="3987800"/>
          <p14:tracePt t="79824" x="1911350" y="3981450"/>
          <p14:tracePt t="79841" x="1873250" y="3968750"/>
          <p14:tracePt t="79857" x="1854200" y="3962400"/>
          <p14:tracePt t="79874" x="1822450" y="3956050"/>
          <p14:tracePt t="79891" x="1797050" y="3949700"/>
          <p14:tracePt t="79893" x="1784350" y="3949700"/>
          <p14:tracePt t="79907" x="1778000" y="3943350"/>
          <p14:tracePt t="79924" x="1752600" y="3937000"/>
          <p14:tracePt t="79941" x="1714500" y="3924300"/>
          <p14:tracePt t="79957" x="1689100" y="3917950"/>
          <p14:tracePt t="79974" x="1670050" y="3917950"/>
          <p14:tracePt t="79991" x="1651000" y="3911600"/>
          <p14:tracePt t="80007" x="1612900" y="3905250"/>
          <p14:tracePt t="80024" x="1587500" y="3898900"/>
          <p14:tracePt t="80041" x="1543050" y="3898900"/>
          <p14:tracePt t="80057" x="1511300" y="3898900"/>
          <p14:tracePt t="80074" x="1485900" y="3898900"/>
          <p14:tracePt t="80091" x="1466850" y="3898900"/>
          <p14:tracePt t="80093" x="1460500" y="3898900"/>
          <p14:tracePt t="80107" x="1454150" y="3898900"/>
          <p14:tracePt t="80125" x="1435100" y="3898900"/>
          <p14:tracePt t="80141" x="1428750" y="3898900"/>
          <p14:tracePt t="80174" x="1422400" y="3898900"/>
          <p14:tracePt t="80194" x="1416050" y="3898900"/>
          <p14:tracePt t="80258" x="1409700" y="3898900"/>
          <p14:tracePt t="80355" x="1403350" y="3898900"/>
          <p14:tracePt t="80441" x="1397000" y="3898900"/>
          <p14:tracePt t="80450" x="1390650" y="3898900"/>
          <p14:tracePt t="80459" x="1384300" y="3898900"/>
          <p14:tracePt t="80474" x="1371600" y="3898900"/>
          <p14:tracePt t="80491" x="1365250" y="3898900"/>
          <p14:tracePt t="80508" x="1352550" y="3898900"/>
          <p14:tracePt t="80524" x="1333500" y="3898900"/>
          <p14:tracePt t="80541" x="1327150" y="3898900"/>
          <p14:tracePt t="80558" x="1314450" y="3898900"/>
          <p14:tracePt t="80591" x="1308100" y="3898900"/>
          <p14:tracePt t="80608" x="1301750" y="3898900"/>
          <p14:tracePt t="80914" x="1295400" y="3898900"/>
          <p14:tracePt t="80929" x="1289050" y="3898900"/>
          <p14:tracePt t="80946" x="1282700" y="3898900"/>
          <p14:tracePt t="80963" x="1276350" y="3905250"/>
          <p14:tracePt t="80994" x="1270000" y="3905250"/>
          <p14:tracePt t="82147" x="1263650" y="3905250"/>
          <p14:tracePt t="82577" x="1263650" y="3898900"/>
          <p14:tracePt t="82585" x="1270000" y="3898900"/>
          <p14:tracePt t="82594" x="1282700" y="3898900"/>
          <p14:tracePt t="82609" x="1308100" y="3886200"/>
          <p14:tracePt t="82625" x="1352550" y="3867150"/>
          <p14:tracePt t="82642" x="1403350" y="3854450"/>
          <p14:tracePt t="82659" x="1441450" y="3841750"/>
          <p14:tracePt t="82692" x="1593850" y="3797300"/>
          <p14:tracePt t="82725" x="2012950" y="3727450"/>
          <p14:tracePt t="82758" x="2660650" y="3594100"/>
          <p14:tracePt t="82761" x="2832100" y="3562350"/>
          <p14:tracePt t="82775" x="2978150" y="3530600"/>
          <p14:tracePt t="82792" x="3238500" y="3460750"/>
          <p14:tracePt t="82809" x="3530600" y="3352800"/>
          <p14:tracePt t="82825" x="3695700" y="3282950"/>
          <p14:tracePt t="82842" x="3829050" y="3213100"/>
          <p14:tracePt t="82859" x="3943350" y="3149600"/>
          <p14:tracePt t="82875" x="4032250" y="3105150"/>
          <p14:tracePt t="82892" x="4083050" y="3079750"/>
          <p14:tracePt t="82909" x="4114800" y="3054350"/>
          <p14:tracePt t="82926" x="4127500" y="3048000"/>
          <p14:tracePt t="82942" x="4146550" y="3041650"/>
          <p14:tracePt t="82959" x="4165600" y="3041650"/>
          <p14:tracePt t="82975" x="4197350" y="3041650"/>
          <p14:tracePt t="82977" x="4229100" y="3041650"/>
          <p14:tracePt t="82992" x="4241800" y="3041650"/>
          <p14:tracePt t="83009" x="4362450" y="3041650"/>
          <p14:tracePt t="83026" x="4489450" y="3041650"/>
          <p14:tracePt t="83042" x="4629150" y="3048000"/>
          <p14:tracePt t="83059" x="4768850" y="3073400"/>
          <p14:tracePt t="83075" x="4902200" y="3098800"/>
          <p14:tracePt t="83092" x="5022850" y="3124200"/>
          <p14:tracePt t="83109" x="5124450" y="3155950"/>
          <p14:tracePt t="83125" x="5226050" y="3187700"/>
          <p14:tracePt t="83142" x="5314950" y="3225800"/>
          <p14:tracePt t="83159" x="5429250" y="3263900"/>
          <p14:tracePt t="83175" x="5543550" y="3302000"/>
          <p14:tracePt t="83192" x="5645150" y="3346450"/>
          <p14:tracePt t="83208" x="5715000" y="3371850"/>
          <p14:tracePt t="83225" x="5759450" y="3384550"/>
          <p14:tracePt t="83242" x="5778500" y="3397250"/>
          <p14:tracePt t="83259" x="5784850" y="3397250"/>
          <p14:tracePt t="83286" x="5784850" y="3403600"/>
          <p14:tracePt t="83302" x="5784850" y="3409950"/>
          <p14:tracePt t="83317" x="5784850" y="3416300"/>
          <p14:tracePt t="83326" x="5784850" y="3422650"/>
          <p14:tracePt t="83343" x="5784850" y="3429000"/>
          <p14:tracePt t="83359" x="5784850" y="3448050"/>
          <p14:tracePt t="83392" x="5784850" y="3454400"/>
          <p14:tracePt t="83431" x="5784850" y="3460750"/>
          <p14:tracePt t="83558" x="5784850" y="3467100"/>
          <p14:tracePt t="83574" x="5791200" y="3473450"/>
          <p14:tracePt t="83670" x="5797550" y="3479800"/>
          <p14:tracePt t="83814" x="5803900" y="3486150"/>
          <p14:tracePt t="83831" x="5803900" y="3492500"/>
          <p14:tracePt t="83862" x="5803900" y="3498850"/>
          <p14:tracePt t="83870" x="5803900" y="3505200"/>
          <p14:tracePt t="83878" x="5810250" y="3511550"/>
          <p14:tracePt t="84054" x="5810250" y="3517900"/>
          <p14:tracePt t="84071" x="5816600" y="3524250"/>
          <p14:tracePt t="84102" x="5822950" y="3530600"/>
          <p14:tracePt t="84110" x="5822950" y="3536950"/>
          <p14:tracePt t="84125" x="5829300" y="3543300"/>
          <p14:tracePt t="84159" x="5848350" y="3549650"/>
          <p14:tracePt t="84192" x="5924550" y="3581400"/>
          <p14:tracePt t="84226" x="6019800" y="3606800"/>
          <p14:tracePt t="84242" x="6089650" y="3632200"/>
          <p14:tracePt t="84260" x="6184900" y="3663950"/>
          <p14:tracePt t="84262" x="6229350" y="3683000"/>
          <p14:tracePt t="84276" x="6273800" y="3695700"/>
          <p14:tracePt t="84293" x="6419850" y="3733800"/>
          <p14:tracePt t="84309" x="6508750" y="3765550"/>
          <p14:tracePt t="84325" x="6610350" y="3803650"/>
          <p14:tracePt t="84342" x="6686550" y="3835400"/>
          <p14:tracePt t="84359" x="6775450" y="3860800"/>
          <p14:tracePt t="84376" x="6870700" y="3905250"/>
          <p14:tracePt t="84392" x="6965950" y="3949700"/>
          <p14:tracePt t="84409" x="7073900" y="4000500"/>
          <p14:tracePt t="84426" x="7181850" y="4044950"/>
          <p14:tracePt t="84443" x="7283450" y="4083050"/>
          <p14:tracePt t="84460" x="7378700" y="4133850"/>
          <p14:tracePt t="84462" x="7410450" y="4146550"/>
          <p14:tracePt t="84476" x="7448550" y="4159250"/>
          <p14:tracePt t="84493" x="7543800" y="4210050"/>
          <p14:tracePt t="84509" x="7620000" y="4241800"/>
          <p14:tracePt t="84526" x="7683500" y="4267200"/>
          <p14:tracePt t="84542" x="7747000" y="4298950"/>
          <p14:tracePt t="84559" x="7797800" y="4330700"/>
          <p14:tracePt t="84576" x="7848600" y="4337050"/>
          <p14:tracePt t="84593" x="7867650" y="4343400"/>
          <p14:tracePt t="84609" x="7880350" y="4349750"/>
          <p14:tracePt t="84662" x="7886700" y="4349750"/>
          <p14:tracePt t="84982" x="7886700" y="4356100"/>
          <p14:tracePt t="84998" x="7880350" y="4362450"/>
          <p14:tracePt t="85014" x="7874000" y="4362450"/>
          <p14:tracePt t="85022" x="7867650" y="4362450"/>
          <p14:tracePt t="85029" x="7861300" y="4368800"/>
          <p14:tracePt t="85042" x="7842250" y="4375150"/>
          <p14:tracePt t="85059" x="7816850" y="4381500"/>
          <p14:tracePt t="85076" x="7785100" y="4387850"/>
          <p14:tracePt t="85078" x="7766050" y="4394200"/>
          <p14:tracePt t="85093" x="7734300" y="4400550"/>
          <p14:tracePt t="85109" x="7708900" y="4406900"/>
          <p14:tracePt t="85126" x="7670800" y="4413250"/>
          <p14:tracePt t="85143" x="7651750" y="4419600"/>
          <p14:tracePt t="85159" x="7607300" y="4432300"/>
          <p14:tracePt t="85176" x="7581900" y="4445000"/>
          <p14:tracePt t="85193" x="7550150" y="4451350"/>
          <p14:tracePt t="85210" x="7518400" y="4464050"/>
          <p14:tracePt t="85226" x="7480300" y="4470400"/>
          <p14:tracePt t="85230" x="7461250" y="4476750"/>
          <p14:tracePt t="85243" x="7442200" y="4483100"/>
          <p14:tracePt t="85259" x="7397750" y="4495800"/>
          <p14:tracePt t="85276" x="7366000" y="4514850"/>
          <p14:tracePt t="85278" x="7340600" y="4521200"/>
          <p14:tracePt t="85293" x="7302500" y="4533900"/>
          <p14:tracePt t="85309" x="7277100" y="4540250"/>
          <p14:tracePt t="85326" x="7251700" y="4552950"/>
          <p14:tracePt t="85343" x="7207250" y="4572000"/>
          <p14:tracePt t="85359" x="7169150" y="4584700"/>
          <p14:tracePt t="85377" x="7131050" y="4597400"/>
          <p14:tracePt t="85393" x="7080250" y="4616450"/>
          <p14:tracePt t="85409" x="7035800" y="4629150"/>
          <p14:tracePt t="85426" x="6985000" y="4641850"/>
          <p14:tracePt t="85442" x="6940550" y="4654550"/>
          <p14:tracePt t="85459" x="6896100" y="4660900"/>
          <p14:tracePt t="85461" x="6877050" y="4667250"/>
          <p14:tracePt t="85476" x="6870700" y="4673600"/>
          <p14:tracePt t="85493" x="6845300" y="4673600"/>
          <p14:tracePt t="85509" x="6838950" y="4673600"/>
          <p14:tracePt t="85541" x="6832600" y="4673600"/>
          <p14:tracePt t="85550" x="6826250" y="4679950"/>
          <p14:tracePt t="85559" x="6819900" y="4679950"/>
          <p14:tracePt t="85576" x="6800850" y="4679950"/>
          <p14:tracePt t="85594" x="6756400" y="4679950"/>
          <p14:tracePt t="85610" x="6724650" y="4679950"/>
          <p14:tracePt t="85627" x="6654800" y="4667250"/>
          <p14:tracePt t="85629" x="6610350" y="4660900"/>
          <p14:tracePt t="85643" x="6559550" y="4654550"/>
          <p14:tracePt t="85660" x="6426200" y="4616450"/>
          <p14:tracePt t="85676" x="6318250" y="4603750"/>
          <p14:tracePt t="85677" x="6261100" y="4597400"/>
          <p14:tracePt t="85692" x="6184900" y="4597400"/>
          <p14:tracePt t="85709" x="6140450" y="4597400"/>
          <p14:tracePt t="85726" x="6115050" y="4597400"/>
          <p14:tracePt t="85743" x="6083300" y="4597400"/>
          <p14:tracePt t="85760" x="6038850" y="4597400"/>
          <p14:tracePt t="85776" x="5981700" y="4597400"/>
          <p14:tracePt t="85793" x="5930900" y="4597400"/>
          <p14:tracePt t="85810" x="5873750" y="4591050"/>
          <p14:tracePt t="85826" x="5791200" y="4591050"/>
          <p14:tracePt t="85832" x="5746750" y="4591050"/>
          <p14:tracePt t="85843" x="5702300" y="4591050"/>
          <p14:tracePt t="85860" x="5613400" y="4584700"/>
          <p14:tracePt t="85877" x="5473700" y="4584700"/>
          <p14:tracePt t="85893" x="5378450" y="4584700"/>
          <p14:tracePt t="85909" x="5295900" y="4584700"/>
          <p14:tracePt t="85926" x="5207000" y="4584700"/>
          <p14:tracePt t="85943" x="5124450" y="4584700"/>
          <p14:tracePt t="85959" x="5048250" y="4584700"/>
          <p14:tracePt t="85976" x="4946650" y="4584700"/>
          <p14:tracePt t="85993" x="4838700" y="4565650"/>
          <p14:tracePt t="86010" x="4718050" y="4533900"/>
          <p14:tracePt t="86026" x="4603750" y="4495800"/>
          <p14:tracePt t="86029" x="4559300" y="4470400"/>
          <p14:tracePt t="86043" x="4514850" y="4445000"/>
          <p14:tracePt t="86060" x="4419600" y="4406900"/>
          <p14:tracePt t="86076" x="4292600" y="4356100"/>
          <p14:tracePt t="86093" x="4197350" y="4318000"/>
          <p14:tracePt t="86109" x="4083050" y="4279900"/>
          <p14:tracePt t="86126" x="3975100" y="4235450"/>
          <p14:tracePt t="86143" x="3841750" y="4184650"/>
          <p14:tracePt t="86160" x="3765550" y="4159250"/>
          <p14:tracePt t="86177" x="3530600" y="4083050"/>
          <p14:tracePt t="86193" x="3346450" y="4025900"/>
          <p14:tracePt t="86209" x="3162300" y="3962400"/>
          <p14:tracePt t="86226" x="2990850" y="3911600"/>
          <p14:tracePt t="86243" x="2851150" y="3873500"/>
          <p14:tracePt t="86260" x="2717800" y="3841750"/>
          <p14:tracePt t="86277" x="2616200" y="3822700"/>
          <p14:tracePt t="86293" x="2527300" y="3790950"/>
          <p14:tracePt t="86310" x="2425700" y="3765550"/>
          <p14:tracePt t="86326" x="2336800" y="3733800"/>
          <p14:tracePt t="86329" x="2286000" y="3721100"/>
          <p14:tracePt t="86343" x="2241550" y="3702050"/>
          <p14:tracePt t="86360" x="2152650" y="3676650"/>
          <p14:tracePt t="86377" x="2006600" y="3625850"/>
          <p14:tracePt t="86393" x="1911350" y="3600450"/>
          <p14:tracePt t="86410" x="1841500" y="3568700"/>
          <p14:tracePt t="86426" x="1771650" y="3549650"/>
          <p14:tracePt t="86443" x="1720850" y="3536950"/>
          <p14:tracePt t="86460" x="1651000" y="3524250"/>
          <p14:tracePt t="86476" x="1593850" y="3498850"/>
          <p14:tracePt t="86493" x="1524000" y="3486150"/>
          <p14:tracePt t="86510" x="1466850" y="3473450"/>
          <p14:tracePt t="86526" x="1403350" y="3460750"/>
          <p14:tracePt t="86543" x="1371600" y="3460750"/>
          <p14:tracePt t="86559" x="1358900" y="3460750"/>
          <p14:tracePt t="86577" x="1346200" y="3460750"/>
          <p14:tracePt t="86593" x="1339850" y="3467100"/>
          <p14:tracePt t="86610" x="1327150" y="3473450"/>
          <p14:tracePt t="86627" x="1314450" y="3486150"/>
          <p14:tracePt t="86644" x="1289050" y="3511550"/>
          <p14:tracePt t="86660" x="1257300" y="3524250"/>
          <p14:tracePt t="86676" x="1212850" y="3556000"/>
          <p14:tracePt t="86693" x="1181100" y="3581400"/>
          <p14:tracePt t="86710" x="1111250" y="3625850"/>
          <p14:tracePt t="86714" x="1073150" y="3644900"/>
          <p14:tracePt t="86726" x="1022350" y="3676650"/>
          <p14:tracePt t="86743" x="927100" y="3740150"/>
          <p14:tracePt t="86747" x="882650" y="3771900"/>
          <p14:tracePt t="86760" x="831850" y="3797300"/>
          <p14:tracePt t="86778" x="698500" y="3886200"/>
          <p14:tracePt t="86794" x="647700" y="3924300"/>
          <p14:tracePt t="86810" x="609600" y="3962400"/>
          <p14:tracePt t="86827" x="577850" y="3994150"/>
          <p14:tracePt t="86843" x="552450" y="4019550"/>
          <p14:tracePt t="86860" x="539750" y="4038600"/>
          <p14:tracePt t="86876" x="520700" y="4051300"/>
          <p14:tracePt t="86893" x="508000" y="4057650"/>
          <p14:tracePt t="86954" x="508000" y="4051300"/>
          <p14:tracePt t="86970" x="508000" y="4038600"/>
          <p14:tracePt t="86978" x="508000" y="4019550"/>
          <p14:tracePt t="86993" x="508000" y="3987800"/>
          <p14:tracePt t="87010" x="508000" y="3949700"/>
          <p14:tracePt t="87026" x="508000" y="3905250"/>
          <p14:tracePt t="87043" x="520700" y="3867150"/>
          <p14:tracePt t="87060" x="546100" y="3822700"/>
          <p14:tracePt t="87076" x="577850" y="3778250"/>
          <p14:tracePt t="87094" x="615950" y="3740150"/>
          <p14:tracePt t="87110" x="666750" y="3702050"/>
          <p14:tracePt t="87127" x="730250" y="3670300"/>
          <p14:tracePt t="87130" x="768350" y="3651250"/>
          <p14:tracePt t="87143" x="787400" y="3644900"/>
          <p14:tracePt t="87162" x="914400" y="3587750"/>
          <p14:tracePt t="87177" x="1054100" y="3562350"/>
          <p14:tracePt t="87193" x="1206500" y="3524250"/>
          <p14:tracePt t="87210" x="1384300" y="3511550"/>
          <p14:tracePt t="87227" x="1587500" y="3486150"/>
          <p14:tracePt t="87244" x="1765300" y="3473450"/>
          <p14:tracePt t="87261" x="1949450" y="3473450"/>
          <p14:tracePt t="87277" x="2108200" y="3473450"/>
          <p14:tracePt t="87294" x="2273300" y="3473450"/>
          <p14:tracePt t="87310" x="2470150" y="3511550"/>
          <p14:tracePt t="87327" x="2660650" y="3575050"/>
          <p14:tracePt t="87344" x="2889250" y="3657600"/>
          <p14:tracePt t="87347" x="3003550" y="3708400"/>
          <p14:tracePt t="87361" x="3181350" y="3803650"/>
          <p14:tracePt t="87377" x="3314700" y="3892550"/>
          <p14:tracePt t="87393" x="3422650" y="3962400"/>
          <p14:tracePt t="87410" x="3467100" y="4019550"/>
          <p14:tracePt t="87427" x="3479800" y="4070350"/>
          <p14:tracePt t="87444" x="3479800" y="4121150"/>
          <p14:tracePt t="87460" x="3435350" y="4197350"/>
          <p14:tracePt t="87477" x="3359150" y="4292600"/>
          <p14:tracePt t="87494" x="3263900" y="4381500"/>
          <p14:tracePt t="87510" x="3105150" y="4470400"/>
          <p14:tracePt t="87513" x="3009900" y="4514850"/>
          <p14:tracePt t="87527" x="2882900" y="4552950"/>
          <p14:tracePt t="87532" x="2749550" y="4597400"/>
          <p14:tracePt t="87543" x="2622550" y="4622800"/>
          <p14:tracePt t="87562" x="2203450" y="4673600"/>
          <p14:tracePt t="87577" x="1911350" y="4660900"/>
          <p14:tracePt t="87593" x="1612900" y="4597400"/>
          <p14:tracePt t="87610" x="1333500" y="4476750"/>
          <p14:tracePt t="87627" x="1136650" y="4349750"/>
          <p14:tracePt t="87644" x="1003300" y="4229100"/>
          <p14:tracePt t="87660" x="914400" y="4089400"/>
          <p14:tracePt t="87677" x="882650" y="3981450"/>
          <p14:tracePt t="87694" x="876300" y="3867150"/>
          <p14:tracePt t="87710" x="914400" y="3765550"/>
          <p14:tracePt t="87727" x="996950" y="3670300"/>
          <p14:tracePt t="87729" x="1047750" y="3619500"/>
          <p14:tracePt t="87744" x="1104900" y="3568700"/>
          <p14:tracePt t="87762" x="1327150" y="3448050"/>
          <p14:tracePt t="87778" x="1549400" y="3397250"/>
          <p14:tracePt t="87793" x="1809750" y="3365500"/>
          <p14:tracePt t="87810" x="2089150" y="3365500"/>
          <p14:tracePt t="87827" x="2425700" y="3384550"/>
          <p14:tracePt t="87844" x="2844800" y="3454400"/>
          <p14:tracePt t="87860" x="3213100" y="3562350"/>
          <p14:tracePt t="87866" x="3390900" y="3619500"/>
          <p14:tracePt t="87877" x="3587750" y="3695700"/>
          <p14:tracePt t="87894" x="3968750" y="3841750"/>
          <p14:tracePt t="87911" x="4254500" y="3975100"/>
          <p14:tracePt t="87913" x="4356100" y="4032250"/>
          <p14:tracePt t="87927" x="4432300" y="4083050"/>
          <p14:tracePt t="87944" x="4540250" y="4165600"/>
          <p14:tracePt t="87961" x="4591050" y="4254500"/>
          <p14:tracePt t="87977" x="4591050" y="4311650"/>
          <p14:tracePt t="87993" x="4552950" y="4381500"/>
          <p14:tracePt t="88010" x="4476750" y="4457700"/>
          <p14:tracePt t="88027" x="4368800" y="4533900"/>
          <p14:tracePt t="88044" x="4184650" y="4597400"/>
          <p14:tracePt t="88060" x="3848100" y="4648200"/>
          <p14:tracePt t="88077" x="3429000" y="4673600"/>
          <p14:tracePt t="88094" x="2952750" y="4673600"/>
          <p14:tracePt t="88097" x="2724150" y="4654550"/>
          <p14:tracePt t="88111" x="2495550" y="4616450"/>
          <p14:tracePt t="88127" x="2139950" y="4533900"/>
          <p14:tracePt t="88129" x="2000250" y="4483100"/>
          <p14:tracePt t="88144" x="1905000" y="4438650"/>
          <p14:tracePt t="88161" x="1720850" y="4286250"/>
          <p14:tracePt t="88177" x="1682750" y="4191000"/>
          <p14:tracePt t="88194" x="1670050" y="4114800"/>
          <p14:tracePt t="88210" x="1663700" y="4025900"/>
          <p14:tracePt t="88227" x="1663700" y="3949700"/>
          <p14:tracePt t="88244" x="1663700" y="3873500"/>
          <p14:tracePt t="88261" x="1663700" y="3810000"/>
          <p14:tracePt t="88277" x="1670050" y="3740150"/>
          <p14:tracePt t="88294" x="1695450" y="3689350"/>
          <p14:tracePt t="88311" x="1739900" y="3632200"/>
          <p14:tracePt t="88313" x="1765300" y="3606800"/>
          <p14:tracePt t="88327" x="1797050" y="3575050"/>
          <p14:tracePt t="88344" x="1866900" y="3549650"/>
          <p14:tracePt t="88361" x="2044700" y="3517900"/>
          <p14:tracePt t="88377" x="2178050" y="3517900"/>
          <p14:tracePt t="88394" x="2393950" y="3517900"/>
          <p14:tracePt t="88411" x="2603500" y="3536950"/>
          <p14:tracePt t="88427" x="2806700" y="3587750"/>
          <p14:tracePt t="88444" x="2978150" y="3638550"/>
          <p14:tracePt t="88461" x="3086100" y="3689350"/>
          <p14:tracePt t="88478" x="3086100" y="3695700"/>
          <p14:tracePt t="88494" x="3086100" y="3708400"/>
          <p14:tracePt t="88511" x="3067050" y="3746500"/>
          <p14:tracePt t="88527" x="3009900" y="3784600"/>
          <p14:tracePt t="88529" x="2997200" y="3790950"/>
          <p14:tracePt t="88544" x="2959100" y="3797300"/>
          <p14:tracePt t="88561" x="2806700" y="3841750"/>
          <p14:tracePt t="88577" x="2686050" y="3860800"/>
          <p14:tracePt t="88594" x="2584450" y="3860800"/>
          <p14:tracePt t="88611" x="2508250" y="3835400"/>
          <p14:tracePt t="88627" x="2432050" y="3790950"/>
          <p14:tracePt t="88644" x="2368550" y="3759200"/>
          <p14:tracePt t="88661" x="2286000" y="3702050"/>
          <p14:tracePt t="88678" x="2178050" y="3644900"/>
          <p14:tracePt t="88694" x="2044700" y="3594100"/>
          <p14:tracePt t="88711" x="1892300" y="3562350"/>
          <p14:tracePt t="88727" x="1739900" y="3530600"/>
          <p14:tracePt t="88729" x="1676400" y="3511550"/>
          <p14:tracePt t="88745" x="1568450" y="3486150"/>
          <p14:tracePt t="88761" x="1479550" y="3479800"/>
          <p14:tracePt t="88777" x="1416050" y="3479800"/>
          <p14:tracePt t="88794" x="1365250" y="3479800"/>
          <p14:tracePt t="88811" x="1308100" y="3486150"/>
          <p14:tracePt t="88827" x="1250950" y="3492500"/>
          <p14:tracePt t="88844" x="1181100" y="3505200"/>
          <p14:tracePt t="88861" x="1092200" y="3524250"/>
          <p14:tracePt t="88878" x="1016000" y="3536950"/>
          <p14:tracePt t="88894" x="946150" y="3549650"/>
          <p14:tracePt t="88911" x="876300" y="3575050"/>
          <p14:tracePt t="88913" x="838200" y="3587750"/>
          <p14:tracePt t="88927" x="800100" y="3606800"/>
          <p14:tracePt t="88945" x="717550" y="3663950"/>
          <p14:tracePt t="88961" x="660400" y="3721100"/>
          <p14:tracePt t="88977" x="603250" y="3771900"/>
          <p14:tracePt t="88994" x="558800" y="3829050"/>
          <p14:tracePt t="89011" x="514350" y="3892550"/>
          <p14:tracePt t="89028" x="482600" y="3943350"/>
          <p14:tracePt t="89044" x="450850" y="4006850"/>
          <p14:tracePt t="89061" x="425450" y="4057650"/>
          <p14:tracePt t="89078" x="400050" y="4102100"/>
          <p14:tracePt t="89094" x="387350" y="4152900"/>
          <p14:tracePt t="89111" x="368300" y="4210050"/>
          <p14:tracePt t="89128" x="355600" y="4279900"/>
          <p14:tracePt t="89130" x="342900" y="4318000"/>
          <p14:tracePt t="89145" x="317500" y="4387850"/>
          <p14:tracePt t="89161" x="292100" y="4470400"/>
          <p14:tracePt t="89178" x="266700" y="4540250"/>
          <p14:tracePt t="89194" x="260350" y="4572000"/>
          <p14:tracePt t="89211" x="247650" y="4635500"/>
          <p14:tracePt t="89213" x="241300" y="4654550"/>
          <p14:tracePt t="89228" x="241300" y="4667250"/>
          <p14:tracePt t="89244" x="228600" y="4692650"/>
          <p14:tracePt t="89262" x="228600" y="4730750"/>
          <p14:tracePt t="89277" x="228600" y="4743450"/>
          <p14:tracePt t="89294" x="228600" y="4756150"/>
          <p14:tracePt t="89311" x="234950" y="4762500"/>
          <p14:tracePt t="89328" x="254000" y="4768850"/>
          <p14:tracePt t="89344" x="292100" y="4768850"/>
          <p14:tracePt t="89361" x="361950" y="4768850"/>
          <p14:tracePt t="89378" x="419100" y="4756150"/>
          <p14:tracePt t="89394" x="539750" y="4724400"/>
          <p14:tracePt t="89397" x="615950" y="4705350"/>
          <p14:tracePt t="89411" x="711200" y="4679950"/>
          <p14:tracePt t="89428" x="946150" y="4622800"/>
          <p14:tracePt t="89444" x="1257300" y="4527550"/>
          <p14:tracePt t="89446" x="1409700" y="4470400"/>
          <p14:tracePt t="89461" x="1701800" y="4362450"/>
          <p14:tracePt t="89477" x="1981200" y="4254500"/>
          <p14:tracePt t="89494" x="2228850" y="4165600"/>
          <p14:tracePt t="89511" x="2413000" y="4114800"/>
          <p14:tracePt t="89528" x="2571750" y="4076700"/>
          <p14:tracePt t="89544" x="2705100" y="4064000"/>
          <p14:tracePt t="89561" x="2832100" y="4064000"/>
          <p14:tracePt t="89578" x="2940050" y="4089400"/>
          <p14:tracePt t="89594" x="3054350" y="4146550"/>
          <p14:tracePt t="89611" x="3168650" y="4222750"/>
          <p14:tracePt t="89628" x="3295650" y="4311650"/>
          <p14:tracePt t="89630" x="3359150" y="4356100"/>
          <p14:tracePt t="89645" x="3473450" y="4457700"/>
          <p14:tracePt t="89661" x="3594100" y="4565650"/>
          <p14:tracePt t="89677" x="3702050" y="4667250"/>
          <p14:tracePt t="89694" x="3784600" y="4775200"/>
          <p14:tracePt t="89711" x="3841750" y="4876800"/>
          <p14:tracePt t="89728" x="3867150" y="4953000"/>
          <p14:tracePt t="89744" x="3873500" y="5016500"/>
          <p14:tracePt t="89761" x="3873500" y="5073650"/>
          <p14:tracePt t="89778" x="3860800" y="5124450"/>
          <p14:tracePt t="89795" x="3822700" y="5181600"/>
          <p14:tracePt t="89798" x="3803650" y="5194300"/>
          <p14:tracePt t="89811" x="3784600" y="5226050"/>
          <p14:tracePt t="89829" x="3702050" y="5308600"/>
          <p14:tracePt t="89845" x="3638550" y="5359400"/>
          <p14:tracePt t="89861" x="3562350" y="5416550"/>
          <p14:tracePt t="89878" x="3479800" y="5461000"/>
          <p14:tracePt t="89894" x="3409950" y="5492750"/>
          <p14:tracePt t="89911" x="3333750" y="5518150"/>
          <p14:tracePt t="89928" x="3289300" y="5530850"/>
          <p14:tracePt t="89945" x="3225800" y="5543550"/>
          <p14:tracePt t="89961" x="3181350" y="5543550"/>
          <p14:tracePt t="89978" x="3143250" y="5543550"/>
          <p14:tracePt t="89995" x="3098800" y="5543550"/>
          <p14:tracePt t="90011" x="3060700" y="5543550"/>
          <p14:tracePt t="90014" x="3035300" y="5543550"/>
          <p14:tracePt t="90028" x="3009900" y="5543550"/>
          <p14:tracePt t="90045" x="2952750" y="5537200"/>
          <p14:tracePt t="90061" x="2933700" y="5530850"/>
          <p14:tracePt t="90077" x="2914650" y="5524500"/>
          <p14:tracePt t="90574" x="2895600" y="5505450"/>
          <p14:tracePt t="90582" x="2889250" y="5499100"/>
          <p14:tracePt t="90595" x="2876550" y="5492750"/>
          <p14:tracePt t="90612" x="2806700" y="5448300"/>
          <p14:tracePt t="90629" x="2698750" y="5397500"/>
          <p14:tracePt t="90645" x="2622550" y="5353050"/>
          <p14:tracePt t="90661" x="2527300" y="5308600"/>
          <p14:tracePt t="90678" x="2438400" y="5276850"/>
          <p14:tracePt t="90712" x="2286000" y="5187950"/>
          <p14:tracePt t="90745" x="2152650" y="5111750"/>
          <p14:tracePt t="90778" x="2032000" y="5022850"/>
          <p14:tracePt t="90782" x="2006600" y="5003800"/>
          <p14:tracePt t="90795" x="1974850" y="4978400"/>
          <p14:tracePt t="90811" x="1936750" y="4946650"/>
          <p14:tracePt t="90813" x="1917700" y="4914900"/>
          <p14:tracePt t="90829" x="1879600" y="4870450"/>
          <p14:tracePt t="90845" x="1841500" y="4806950"/>
          <p14:tracePt t="90862" x="1822450" y="4737100"/>
          <p14:tracePt t="90878" x="1816100" y="4667250"/>
          <p14:tracePt t="90895" x="1816100" y="4616450"/>
          <p14:tracePt t="90912" x="1816100" y="4565650"/>
          <p14:tracePt t="90928" x="1816100" y="4533900"/>
          <p14:tracePt t="90945" x="1822450" y="4514850"/>
          <p14:tracePt t="90962" x="1822450" y="4508500"/>
          <p14:tracePt t="90978" x="1822450" y="4502150"/>
          <p14:tracePt t="91006" x="1822450" y="4495800"/>
          <p14:tracePt t="91023" x="1822450" y="4489450"/>
          <p14:tracePt t="91030" x="1822450" y="4476750"/>
          <p14:tracePt t="91045" x="1790700" y="4451350"/>
          <p14:tracePt t="91061" x="1733550" y="4394200"/>
          <p14:tracePt t="91078" x="1689100" y="4349750"/>
          <p14:tracePt t="91095" x="1657350" y="4318000"/>
          <p14:tracePt t="91111" x="1657350" y="4311650"/>
          <p14:tracePt t="91198" x="1657350" y="4305300"/>
          <p14:tracePt t="91214" x="1657350" y="4298950"/>
          <p14:tracePt t="91222" x="1657350" y="4292600"/>
          <p14:tracePt t="91230" x="1657350" y="4279900"/>
          <p14:tracePt t="91246" x="1657350" y="4260850"/>
          <p14:tracePt t="91261" x="1657350" y="4203700"/>
          <p14:tracePt t="91278" x="1670050" y="4152900"/>
          <p14:tracePt t="91295" x="1689100" y="4095750"/>
          <p14:tracePt t="91312" x="1701800" y="4038600"/>
          <p14:tracePt t="91328" x="1708150" y="3994150"/>
          <p14:tracePt t="91345" x="1708150" y="3962400"/>
          <p14:tracePt t="91362" x="1714500" y="3949700"/>
          <p14:tracePt t="91378" x="1720850" y="3949700"/>
          <p14:tracePt t="91396" x="1771650" y="3956050"/>
          <p14:tracePt t="91398" x="1797050" y="3962400"/>
          <p14:tracePt t="91412" x="1828800" y="3962400"/>
          <p14:tracePt t="91429" x="1885950" y="3962400"/>
          <p14:tracePt t="91774" x="1898650" y="3968750"/>
          <p14:tracePt t="91782" x="1911350" y="3968750"/>
          <p14:tracePt t="91822" x="1911350" y="3975100"/>
          <p14:tracePt t="91830" x="1924050" y="3981450"/>
          <p14:tracePt t="91839" x="1930400" y="3981450"/>
          <p14:tracePt t="91862" x="1936750" y="3981450"/>
          <p14:tracePt t="91879" x="1943100" y="3981450"/>
          <p14:tracePt t="91912" x="1943100" y="3975100"/>
          <p14:tracePt t="91929" x="1943100" y="3968750"/>
          <p14:tracePt t="91945" x="1943100" y="3949700"/>
          <p14:tracePt t="91962" x="1930400" y="3924300"/>
          <p14:tracePt t="91966" x="1917700" y="3911600"/>
          <p14:tracePt t="91978" x="1917700" y="3905250"/>
          <p14:tracePt t="91995" x="1905000" y="3892550"/>
          <p14:tracePt t="92012" x="1885950" y="3879850"/>
          <p14:tracePt t="92014" x="1866900" y="3873500"/>
          <p14:tracePt t="92029" x="1841500" y="3860800"/>
          <p14:tracePt t="92045" x="1809750" y="3854450"/>
          <p14:tracePt t="92062" x="1784350" y="3841750"/>
          <p14:tracePt t="92079" x="1746250" y="3829050"/>
          <p14:tracePt t="92096" x="1733550" y="3822700"/>
          <p14:tracePt t="92112" x="1714500" y="3816350"/>
          <p14:tracePt t="92129" x="1670050" y="3803650"/>
          <p14:tracePt t="92146" x="1619250" y="3790950"/>
          <p14:tracePt t="92162" x="1574800" y="3784600"/>
          <p14:tracePt t="92179" x="1530350" y="3778250"/>
          <p14:tracePt t="92195" x="1504950" y="3778250"/>
          <p14:tracePt t="92212" x="1479550" y="3778250"/>
          <p14:tracePt t="92229" x="1435100" y="3784600"/>
          <p14:tracePt t="92245" x="1403350" y="3790950"/>
          <p14:tracePt t="92262" x="1371600" y="3797300"/>
          <p14:tracePt t="92279" x="1352550" y="3810000"/>
          <p14:tracePt t="92295" x="1333500" y="3822700"/>
          <p14:tracePt t="92298" x="1327150" y="3822700"/>
          <p14:tracePt t="92313" x="1320800" y="3822700"/>
          <p14:tracePt t="92329" x="1314450" y="3829050"/>
          <p14:tracePt t="92354" x="1308100" y="3829050"/>
          <p14:tracePt t="92617" x="1314450" y="3822700"/>
          <p14:tracePt t="92625" x="1314450" y="3816350"/>
          <p14:tracePt t="92634" x="1314450" y="3810000"/>
          <p14:tracePt t="92646" x="1327150" y="3803650"/>
          <p14:tracePt t="92662" x="1346200" y="3790950"/>
          <p14:tracePt t="92678" x="1397000" y="3784600"/>
          <p14:tracePt t="92695" x="1447800" y="3771900"/>
          <p14:tracePt t="92712" x="1524000" y="3759200"/>
          <p14:tracePt t="92729" x="1720850" y="3727450"/>
          <p14:tracePt t="92745" x="1873250" y="3695700"/>
          <p14:tracePt t="92762" x="2025650" y="3657600"/>
          <p14:tracePt t="92779" x="2178050" y="3632200"/>
          <p14:tracePt t="92796" x="2349500" y="3606800"/>
          <p14:tracePt t="92813" x="2520950" y="3594100"/>
          <p14:tracePt t="92829" x="2667000" y="3581400"/>
          <p14:tracePt t="92846" x="2838450" y="3581400"/>
          <p14:tracePt t="92863" x="3016250" y="3581400"/>
          <p14:tracePt t="92879" x="3194050" y="3581400"/>
          <p14:tracePt t="92882" x="3276600" y="3581400"/>
          <p14:tracePt t="92895" x="3365500" y="3581400"/>
          <p14:tracePt t="92914" x="3606800" y="3581400"/>
          <p14:tracePt t="92930" x="3740150" y="3581400"/>
          <p14:tracePt t="92945" x="3848100" y="3581400"/>
          <p14:tracePt t="92962" x="3937000" y="3581400"/>
          <p14:tracePt t="92979" x="3994150" y="3581400"/>
          <p14:tracePt t="92996" x="4038600" y="3581400"/>
          <p14:tracePt t="93013" x="4089400" y="3587750"/>
          <p14:tracePt t="93029" x="4121150" y="3594100"/>
          <p14:tracePt t="93046" x="4152900" y="3606800"/>
          <p14:tracePt t="93062" x="4191000" y="3613150"/>
          <p14:tracePt t="93079" x="4222750" y="3619500"/>
          <p14:tracePt t="93095" x="4248150" y="3619500"/>
          <p14:tracePt t="93098" x="4267200" y="3625850"/>
          <p14:tracePt t="93113" x="4286250" y="3625850"/>
          <p14:tracePt t="93129" x="4318000" y="3625850"/>
          <p14:tracePt t="93145" x="4368800" y="3625850"/>
          <p14:tracePt t="93162" x="4419600" y="3632200"/>
          <p14:tracePt t="93179" x="4457700" y="3632200"/>
          <p14:tracePt t="93196" x="4495800" y="3632200"/>
          <p14:tracePt t="93213" x="4565650" y="3644900"/>
          <p14:tracePt t="93229" x="4648200" y="3651250"/>
          <p14:tracePt t="93246" x="4737100" y="3651250"/>
          <p14:tracePt t="93263" x="4845050" y="3663950"/>
          <p14:tracePt t="93266" x="4902200" y="3670300"/>
          <p14:tracePt t="93279" x="4953000" y="3683000"/>
          <p14:tracePt t="93296" x="5073650" y="3683000"/>
          <p14:tracePt t="93313" x="5257800" y="3702050"/>
          <p14:tracePt t="93329" x="5384800" y="3721100"/>
          <p14:tracePt t="93346" x="5518150" y="3733800"/>
          <p14:tracePt t="93362" x="5626100" y="3752850"/>
          <p14:tracePt t="93379" x="5721350" y="3759200"/>
          <p14:tracePt t="93396" x="5810250" y="3765550"/>
          <p14:tracePt t="93413" x="5899150" y="3778250"/>
          <p14:tracePt t="93429" x="5988050" y="3790950"/>
          <p14:tracePt t="93445" x="6096000" y="3797300"/>
          <p14:tracePt t="93463" x="6203950" y="3816350"/>
          <p14:tracePt t="93479" x="6305550" y="3829050"/>
          <p14:tracePt t="93481" x="6356350" y="3829050"/>
          <p14:tracePt t="93497" x="6445250" y="3841750"/>
          <p14:tracePt t="93513" x="6546850" y="3860800"/>
          <p14:tracePt t="93529" x="6623050" y="3867150"/>
          <p14:tracePt t="93546" x="6692900" y="3879850"/>
          <p14:tracePt t="93563" x="6718300" y="3886200"/>
          <p14:tracePt t="93579" x="6731000" y="3892550"/>
          <p14:tracePt t="93596" x="6737350" y="3892550"/>
          <p14:tracePt t="93613" x="6750050" y="3898900"/>
          <p14:tracePt t="93629" x="6769100" y="3911600"/>
          <p14:tracePt t="93646" x="6794500" y="3924300"/>
          <p14:tracePt t="93663" x="6813550" y="3930650"/>
          <p14:tracePt t="93665" x="6826250" y="3937000"/>
          <p14:tracePt t="93679" x="6826250" y="3943350"/>
          <p14:tracePt t="93746" x="6832600" y="3943350"/>
          <p14:tracePt t="93858" x="6838950" y="3949700"/>
          <p14:tracePt t="93923" x="6838950" y="3956050"/>
          <p14:tracePt t="93986" x="6838950" y="3962400"/>
          <p14:tracePt t="94018" x="6838950" y="3975100"/>
          <p14:tracePt t="94034" x="6832600" y="3987800"/>
          <p14:tracePt t="94042" x="6832600" y="3994150"/>
          <p14:tracePt t="94066" x="6832600" y="4000500"/>
          <p14:tracePt t="94096" x="6832600" y="4013200"/>
          <p14:tracePt t="94114" x="6826250" y="4019550"/>
          <p14:tracePt t="94129" x="6826250" y="4025900"/>
          <p14:tracePt t="94146" x="6826250" y="4038600"/>
          <p14:tracePt t="94162" x="6819900" y="4044950"/>
          <p14:tracePt t="94179" x="6813550" y="4064000"/>
          <p14:tracePt t="94196" x="6813550" y="4076700"/>
          <p14:tracePt t="94213" x="6800850" y="4089400"/>
          <p14:tracePt t="94229" x="6788150" y="4114800"/>
          <p14:tracePt t="94246" x="6775450" y="4133850"/>
          <p14:tracePt t="94263" x="6750050" y="4165600"/>
          <p14:tracePt t="94265" x="6737350" y="4171950"/>
          <p14:tracePt t="94279" x="6718300" y="4197350"/>
          <p14:tracePt t="94297" x="6667500" y="4254500"/>
          <p14:tracePt t="94314" x="6635750" y="4292600"/>
          <p14:tracePt t="94330" x="6578600" y="4349750"/>
          <p14:tracePt t="94346" x="6521450" y="4406900"/>
          <p14:tracePt t="94363" x="6470650" y="4464050"/>
          <p14:tracePt t="94379" x="6419850" y="4521200"/>
          <p14:tracePt t="94396" x="6388100" y="4559300"/>
          <p14:tracePt t="94413" x="6356350" y="4591050"/>
          <p14:tracePt t="94429" x="6330950" y="4616450"/>
          <p14:tracePt t="94446" x="6318250" y="4629150"/>
          <p14:tracePt t="94449" x="6305550" y="4635500"/>
          <p14:tracePt t="94463" x="6299200" y="4641850"/>
          <p14:tracePt t="94479" x="6280150" y="4654550"/>
          <p14:tracePt t="94482" x="6267450" y="4667250"/>
          <p14:tracePt t="94498" x="6254750" y="4673600"/>
          <p14:tracePt t="94513" x="6242050" y="4686300"/>
          <p14:tracePt t="94530" x="6223000" y="4692650"/>
          <p14:tracePt t="94770" x="6216650" y="4699000"/>
          <p14:tracePt t="94818" x="6210300" y="4705350"/>
          <p14:tracePt t="94849" x="6203950" y="4705350"/>
          <p14:tracePt t="94898" x="6197600" y="4711700"/>
          <p14:tracePt t="94946" x="6191250" y="4711700"/>
          <p14:tracePt t="94954" x="6191250" y="4718050"/>
          <p14:tracePt t="94994" x="6184900" y="4724400"/>
          <p14:tracePt t="95090" x="6178550" y="4724400"/>
          <p14:tracePt t="95139" x="6172200" y="4730750"/>
          <p14:tracePt t="95190" x="6165850" y="4730750"/>
          <p14:tracePt t="95206" x="6165850" y="4737100"/>
          <p14:tracePt t="95255" x="6159500" y="4737100"/>
          <p14:tracePt t="95286" x="6153150" y="4737100"/>
          <p14:tracePt t="95301" x="6146800" y="4737100"/>
          <p14:tracePt t="95310" x="6146800" y="4743450"/>
          <p14:tracePt t="95318" x="6140450" y="4743450"/>
          <p14:tracePt t="95334" x="6134100" y="4743450"/>
          <p14:tracePt t="95350" x="6121400" y="4743450"/>
          <p14:tracePt t="95363" x="6102350" y="4743450"/>
          <p14:tracePt t="95380" x="6064250" y="4743450"/>
          <p14:tracePt t="95397" x="5962650" y="4737100"/>
          <p14:tracePt t="95414" x="5816600" y="4705350"/>
          <p14:tracePt t="95430" x="5657850" y="4667250"/>
          <p14:tracePt t="95447" x="5473700" y="4635500"/>
          <p14:tracePt t="95463" x="5314950" y="4603750"/>
          <p14:tracePt t="95480" x="5149850" y="4565650"/>
          <p14:tracePt t="95496" x="4991100" y="4533900"/>
          <p14:tracePt t="95513" x="4806950" y="4483100"/>
          <p14:tracePt t="95530" x="4597400" y="4419600"/>
          <p14:tracePt t="95546" x="4318000" y="4298950"/>
          <p14:tracePt t="95563" x="4076700" y="4178300"/>
          <p14:tracePt t="95566" x="3949700" y="4102100"/>
          <p14:tracePt t="95580" x="3848100" y="4044950"/>
          <p14:tracePt t="95597" x="3594100" y="3873500"/>
          <p14:tracePt t="95613" x="3492500" y="3784600"/>
          <p14:tracePt t="95630" x="3429000" y="3683000"/>
          <p14:tracePt t="95647" x="3365500" y="3562350"/>
          <p14:tracePt t="95663" x="3308350" y="3429000"/>
          <p14:tracePt t="95680" x="3225800" y="3282950"/>
          <p14:tracePt t="95697" x="3143250" y="3136900"/>
          <p14:tracePt t="95713" x="3035300" y="2971800"/>
          <p14:tracePt t="95730" x="2914650" y="2806700"/>
          <p14:tracePt t="95733" x="2844800" y="2698750"/>
          <p14:tracePt t="95746" x="2787650" y="2609850"/>
          <p14:tracePt t="95764" x="2679700" y="2432050"/>
          <p14:tracePt t="95766" x="2622550" y="2343150"/>
          <p14:tracePt t="95781" x="2527300" y="2178050"/>
          <p14:tracePt t="95797" x="2451100" y="2032000"/>
          <p14:tracePt t="95813" x="2387600" y="1917700"/>
          <p14:tracePt t="95830" x="2324100" y="1822450"/>
          <p14:tracePt t="95847" x="2260600" y="1746250"/>
          <p14:tracePt t="95863" x="2197100" y="1695450"/>
          <p14:tracePt t="95880" x="2133600" y="1657350"/>
          <p14:tracePt t="95897" x="2032000" y="1638300"/>
          <p14:tracePt t="95914" x="1898650" y="1606550"/>
          <p14:tracePt t="95930" x="1746250" y="1581150"/>
          <p14:tracePt t="95933" x="1663700" y="1562100"/>
          <p14:tracePt t="95947" x="1587500" y="1543050"/>
          <p14:tracePt t="95964" x="1435100" y="1530350"/>
          <p14:tracePt t="95966" x="1384300" y="1530350"/>
          <p14:tracePt t="95981" x="1314450" y="1530350"/>
          <p14:tracePt t="95997" x="1301750" y="1530350"/>
          <p14:tracePt t="96013" x="1282700" y="1536700"/>
          <p14:tracePt t="96030" x="1257300" y="1562100"/>
          <p14:tracePt t="96047" x="1244600" y="1587500"/>
          <p14:tracePt t="96064" x="1212850" y="1631950"/>
          <p14:tracePt t="96080" x="1174750" y="1682750"/>
          <p14:tracePt t="96097" x="1143000" y="1739900"/>
          <p14:tracePt t="96114" x="1104900" y="1816100"/>
          <p14:tracePt t="96131" x="1079500" y="1866900"/>
          <p14:tracePt t="96133" x="1073150" y="1892300"/>
          <p14:tracePt t="96147" x="1066800" y="1924050"/>
          <p14:tracePt t="96164" x="1060450" y="1962150"/>
          <p14:tracePt t="96180" x="1054100" y="1987550"/>
          <p14:tracePt t="96181" x="1054100" y="2000250"/>
          <p14:tracePt t="96197" x="1054100" y="2006600"/>
          <p14:tracePt t="96213" x="1054100" y="2019300"/>
          <p14:tracePt t="96247" x="1054100" y="2025650"/>
          <p14:tracePt t="96264" x="1054100" y="2032000"/>
          <p14:tracePt t="96280" x="1054100" y="2038350"/>
          <p14:tracePt t="96297" x="1054100" y="2044700"/>
          <p14:tracePt t="96314" x="1047750" y="2051050"/>
          <p14:tracePt t="96358" x="1054100" y="2051050"/>
          <p14:tracePt t="96366" x="1060450" y="2051050"/>
          <p14:tracePt t="96381" x="1123950" y="2006600"/>
          <p14:tracePt t="96398" x="1181100" y="1981200"/>
          <p14:tracePt t="96413" x="1250950" y="1936750"/>
          <p14:tracePt t="96430" x="1365250" y="1892300"/>
          <p14:tracePt t="96447" x="1530350" y="1841500"/>
          <p14:tracePt t="96464" x="1733550" y="1803400"/>
          <p14:tracePt t="96480" x="1930400" y="1784350"/>
          <p14:tracePt t="96497" x="2120900" y="1784350"/>
          <p14:tracePt t="96513" x="2292350" y="1784350"/>
          <p14:tracePt t="96530" x="2438400" y="1784350"/>
          <p14:tracePt t="96533" x="2489200" y="1784350"/>
          <p14:tracePt t="96547" x="2527300" y="1784350"/>
          <p14:tracePt t="96563" x="2571750" y="1797050"/>
          <p14:tracePt t="96580" x="2590800" y="1816100"/>
          <p14:tracePt t="96582" x="2603500" y="1828800"/>
          <p14:tracePt t="96597" x="2647950" y="1866900"/>
          <p14:tracePt t="96613" x="2679700" y="1898650"/>
          <p14:tracePt t="96630" x="2717800" y="1930400"/>
          <p14:tracePt t="96647" x="2724150" y="1955800"/>
          <p14:tracePt t="96663" x="2724150" y="1981200"/>
          <p14:tracePt t="96680" x="2724150" y="2000250"/>
          <p14:tracePt t="96697" x="2717800" y="2038350"/>
          <p14:tracePt t="96714" x="2692400" y="2082800"/>
          <p14:tracePt t="96731" x="2667000" y="2127250"/>
          <p14:tracePt t="96733" x="2647950" y="2146300"/>
          <p14:tracePt t="96747" x="2641600" y="2159000"/>
          <p14:tracePt t="96764" x="2616200" y="2178050"/>
          <p14:tracePt t="96781" x="2603500" y="2197100"/>
          <p14:tracePt t="96822" x="2597150" y="2190750"/>
          <p14:tracePt t="96830" x="2597150" y="2178050"/>
          <p14:tracePt t="96847" x="2603500" y="2139950"/>
          <p14:tracePt t="96865" x="2616200" y="2095500"/>
          <p14:tracePt t="96880" x="2628900" y="2051050"/>
          <p14:tracePt t="96897" x="2647950" y="2000250"/>
          <p14:tracePt t="96913" x="2673350" y="1955800"/>
          <p14:tracePt t="96931" x="2692400" y="1930400"/>
          <p14:tracePt t="96947" x="2717800" y="1905000"/>
          <p14:tracePt t="96950" x="2724150" y="1905000"/>
          <p14:tracePt t="96966" x="2749550" y="1898650"/>
          <p14:tracePt t="96981" x="2762250" y="1898650"/>
          <p14:tracePt t="96997" x="2774950" y="1898650"/>
          <p14:tracePt t="97014" x="2794000" y="1898650"/>
          <p14:tracePt t="97031" x="2832100" y="1911350"/>
          <p14:tracePt t="97047" x="2857500" y="1936750"/>
          <p14:tracePt t="97064" x="2870200" y="1968500"/>
          <p14:tracePt t="97081" x="2876550" y="1993900"/>
          <p14:tracePt t="97097" x="2876550" y="2025650"/>
          <p14:tracePt t="97114" x="2876550" y="2082800"/>
          <p14:tracePt t="97131" x="2876550" y="2133600"/>
          <p14:tracePt t="97147" x="2857500" y="2178050"/>
          <p14:tracePt t="97150" x="2844800" y="2209800"/>
          <p14:tracePt t="97165" x="2806700" y="2260600"/>
          <p14:tracePt t="97181" x="2755900" y="2311400"/>
          <p14:tracePt t="97197" x="2711450" y="2343150"/>
          <p14:tracePt t="97214" x="2667000" y="2368550"/>
          <p14:tracePt t="97231" x="2609850" y="2400300"/>
          <p14:tracePt t="97247" x="2571750" y="2413000"/>
          <p14:tracePt t="97264" x="2540000" y="2419350"/>
          <p14:tracePt t="97281" x="2520950" y="2419350"/>
          <p14:tracePt t="97297" x="2514600" y="2419350"/>
          <p14:tracePt t="97314" x="2489200" y="2419350"/>
          <p14:tracePt t="97331" x="2457450" y="2400300"/>
          <p14:tracePt t="97334" x="2438400" y="2381250"/>
          <p14:tracePt t="97347" x="2432050" y="2374900"/>
          <p14:tracePt t="97365" x="2393950" y="2317750"/>
          <p14:tracePt t="97381" x="2362200" y="2266950"/>
          <p14:tracePt t="97397" x="2336800" y="2216150"/>
          <p14:tracePt t="97414" x="2324100" y="2178050"/>
          <p14:tracePt t="97431" x="2305050" y="2133600"/>
          <p14:tracePt t="97448" x="2298700" y="2108200"/>
          <p14:tracePt t="97464" x="2292350" y="2082800"/>
          <p14:tracePt t="97481" x="2286000" y="2063750"/>
          <p14:tracePt t="97497" x="2279650" y="2051050"/>
          <p14:tracePt t="97515" x="2279650" y="2044700"/>
          <p14:tracePt t="97531" x="2279650" y="2025650"/>
          <p14:tracePt t="97547" x="2273300" y="2012950"/>
          <p14:tracePt t="97564" x="2273300" y="2006600"/>
          <p14:tracePt t="97566" x="2266950" y="2000250"/>
          <p14:tracePt t="97581" x="2260600" y="1987550"/>
          <p14:tracePt t="97597" x="2247900" y="1974850"/>
          <p14:tracePt t="97631" x="2235200" y="1974850"/>
          <p14:tracePt t="97647" x="2228850" y="1974850"/>
          <p14:tracePt t="97664" x="2216150" y="1968500"/>
          <p14:tracePt t="97681" x="2197100" y="1968500"/>
          <p14:tracePt t="97697" x="2178050" y="1968500"/>
          <p14:tracePt t="97714" x="2152650" y="1968500"/>
          <p14:tracePt t="97717" x="2133600" y="1968500"/>
          <p14:tracePt t="97731" x="2120900" y="1968500"/>
          <p14:tracePt t="97748" x="2076450" y="1974850"/>
          <p14:tracePt t="97765" x="2019300" y="1981200"/>
          <p14:tracePt t="97781" x="1974850" y="1987550"/>
          <p14:tracePt t="97797" x="1943100" y="1993900"/>
          <p14:tracePt t="97814" x="1905000" y="1993900"/>
          <p14:tracePt t="97831" x="1873250" y="2000250"/>
          <p14:tracePt t="97848" x="1841500" y="2012950"/>
          <p14:tracePt t="97864" x="1816100" y="2019300"/>
          <p14:tracePt t="97880" x="1803400" y="2019300"/>
          <p14:tracePt t="97897" x="1790700" y="2025650"/>
          <p14:tracePt t="97914" x="1784350" y="2032000"/>
          <p14:tracePt t="97931" x="1771650" y="2032000"/>
          <p14:tracePt t="97948" x="1765300" y="2038350"/>
          <p14:tracePt t="97950" x="1758950" y="2038350"/>
          <p14:tracePt t="97965" x="1746250" y="2051050"/>
          <p14:tracePt t="97981" x="1733550" y="2051050"/>
          <p14:tracePt t="97997" x="1720850" y="2057400"/>
          <p14:tracePt t="98014" x="1714500" y="2063750"/>
          <p14:tracePt t="98031" x="1708150" y="2063750"/>
          <p14:tracePt t="98048" x="1701800" y="2063750"/>
          <p14:tracePt t="98170" x="1695450" y="2063750"/>
          <p14:tracePt t="98187" x="1695450" y="2057400"/>
          <p14:tracePt t="98194" x="1695450" y="2051050"/>
          <p14:tracePt t="98202" x="1695450" y="2044700"/>
          <p14:tracePt t="98214" x="1689100" y="2038350"/>
          <p14:tracePt t="98231" x="1676400" y="2019300"/>
          <p14:tracePt t="98248" x="1663700" y="2006600"/>
          <p14:tracePt t="98264" x="1631950" y="1987550"/>
          <p14:tracePt t="98282" x="1574800" y="1955800"/>
          <p14:tracePt t="98297" x="1511300" y="1930400"/>
          <p14:tracePt t="98314" x="1441450" y="1917700"/>
          <p14:tracePt t="98331" x="1365250" y="1898650"/>
          <p14:tracePt t="98347" x="1295400" y="1873250"/>
          <p14:tracePt t="98364" x="1231900" y="1860550"/>
          <p14:tracePt t="98380" x="1187450" y="1860550"/>
          <p14:tracePt t="98397" x="1123950" y="1860550"/>
          <p14:tracePt t="98414" x="1054100" y="1847850"/>
          <p14:tracePt t="98431" x="971550" y="1835150"/>
          <p14:tracePt t="98448" x="882650" y="1816100"/>
          <p14:tracePt t="98450" x="844550" y="1816100"/>
          <p14:tracePt t="98464" x="800100" y="1809750"/>
          <p14:tracePt t="98481" x="698500" y="1803400"/>
          <p14:tracePt t="98497" x="666750" y="1803400"/>
          <p14:tracePt t="98514" x="660400" y="1803400"/>
          <p14:tracePt t="98531" x="647700" y="1803400"/>
          <p14:tracePt t="98548" x="641350" y="1809750"/>
          <p14:tracePt t="98565" x="635000" y="1816100"/>
          <p14:tracePt t="98581" x="628650" y="1822450"/>
          <p14:tracePt t="98598" x="615950" y="1828800"/>
          <p14:tracePt t="98615" x="615950" y="1841500"/>
          <p14:tracePt t="98631" x="609600" y="1866900"/>
          <p14:tracePt t="98648" x="609600" y="1892300"/>
          <p14:tracePt t="98650" x="603250" y="1911350"/>
          <p14:tracePt t="98665" x="603250" y="1936750"/>
          <p14:tracePt t="98681" x="596900" y="1962150"/>
          <p14:tracePt t="98698" x="596900" y="1987550"/>
          <p14:tracePt t="98714" x="596900" y="2012950"/>
          <p14:tracePt t="98731" x="596900" y="2032000"/>
          <p14:tracePt t="98748" x="596900" y="2038350"/>
          <p14:tracePt t="98765" x="603250" y="2057400"/>
          <p14:tracePt t="98781" x="628650" y="2057400"/>
          <p14:tracePt t="98798" x="666750" y="2057400"/>
          <p14:tracePt t="98814" x="704850" y="2057400"/>
          <p14:tracePt t="98817" x="723900" y="2057400"/>
          <p14:tracePt t="98831" x="749300" y="2057400"/>
          <p14:tracePt t="98848" x="793750" y="2057400"/>
          <p14:tracePt t="98850" x="812800" y="2057400"/>
          <p14:tracePt t="98865" x="825500" y="2063750"/>
          <p14:tracePt t="98970" x="831850" y="2070100"/>
          <p14:tracePt t="98986" x="831850" y="2076450"/>
          <p14:tracePt t="99009" x="831850" y="2089150"/>
          <p14:tracePt t="99018" x="831850" y="2095500"/>
          <p14:tracePt t="99031" x="825500" y="2095500"/>
          <p14:tracePt t="99048" x="819150" y="2114550"/>
          <p14:tracePt t="99065" x="806450" y="2127250"/>
          <p14:tracePt t="99082" x="793750" y="2133600"/>
          <p14:tracePt t="99098" x="774700" y="2146300"/>
          <p14:tracePt t="99114" x="762000" y="2159000"/>
          <p14:tracePt t="99132" x="742950" y="2165350"/>
          <p14:tracePt t="99148" x="736600" y="2171700"/>
          <p14:tracePt t="99306" x="742950" y="2184400"/>
          <p14:tracePt t="99314" x="755650" y="2190750"/>
          <p14:tracePt t="99324" x="781050" y="2209800"/>
          <p14:tracePt t="99331" x="800100" y="2228850"/>
          <p14:tracePt t="99349" x="844550" y="2266950"/>
          <p14:tracePt t="99365" x="889000" y="2311400"/>
          <p14:tracePt t="99382" x="927100" y="2343150"/>
          <p14:tracePt t="99398" x="939800" y="2362200"/>
          <p14:tracePt t="99415" x="952500" y="2387600"/>
          <p14:tracePt t="99432" x="958850" y="2400300"/>
          <p14:tracePt t="99434" x="965200" y="2406650"/>
          <p14:tracePt t="99449" x="965200" y="2419350"/>
          <p14:tracePt t="99465" x="965200" y="2432050"/>
          <p14:tracePt t="99481" x="965200" y="2438400"/>
          <p14:tracePt t="99498" x="965200" y="2451100"/>
          <p14:tracePt t="99531" x="965200" y="2457450"/>
          <p14:tracePt t="100106" x="965200" y="2463800"/>
          <p14:tracePt t="100203" x="965200" y="2470150"/>
          <p14:tracePt t="100242" x="965200" y="2476500"/>
          <p14:tracePt t="100250" x="965200" y="2482850"/>
          <p14:tracePt t="100274" x="971550" y="2495550"/>
          <p14:tracePt t="100299" x="977900" y="2501900"/>
          <p14:tracePt t="100332" x="977900" y="2514600"/>
          <p14:tracePt t="100522" x="977900" y="2520950"/>
          <p14:tracePt t="100650" x="984250" y="2533650"/>
          <p14:tracePt t="100667" x="996950" y="2540000"/>
          <p14:tracePt t="100674" x="1003300" y="2540000"/>
          <p14:tracePt t="100682" x="1009650" y="2540000"/>
          <p14:tracePt t="100699" x="1041400" y="2552700"/>
          <p14:tracePt t="100715" x="1073150" y="2571750"/>
          <p14:tracePt t="100732" x="1136650" y="2597150"/>
          <p14:tracePt t="100749" x="1187450" y="2609850"/>
          <p14:tracePt t="100766" x="1250950" y="2628900"/>
          <p14:tracePt t="100782" x="1327150" y="2660650"/>
          <p14:tracePt t="100799" x="1422400" y="2698750"/>
          <p14:tracePt t="100801" x="1466850" y="2724150"/>
          <p14:tracePt t="100815" x="1517650" y="2736850"/>
          <p14:tracePt t="100833" x="1619250" y="2774950"/>
          <p14:tracePt t="100849" x="1670050" y="2794000"/>
          <p14:tracePt t="100866" x="1701800" y="2800350"/>
          <p14:tracePt t="100882" x="1720850" y="2806700"/>
          <p14:tracePt t="100898" x="1727200" y="2813050"/>
          <p14:tracePt t="100915" x="1746250" y="2819400"/>
          <p14:tracePt t="100932" x="1752600" y="2819400"/>
          <p14:tracePt t="100949" x="1771650" y="2825750"/>
          <p14:tracePt t="100966" x="1790700" y="2838450"/>
          <p14:tracePt t="100982" x="1822450" y="2851150"/>
          <p14:tracePt t="100999" x="1841500" y="2863850"/>
          <p14:tracePt t="101015" x="1866900" y="2870200"/>
          <p14:tracePt t="101032" x="1873250" y="2876550"/>
          <p14:tracePt t="101049" x="1892300" y="2882900"/>
          <p14:tracePt t="101066" x="1898650" y="2882900"/>
          <p14:tracePt t="101598" x="1892300" y="2882900"/>
          <p14:tracePt t="101614" x="1879600" y="2882900"/>
          <p14:tracePt t="101622" x="1873250" y="2882900"/>
          <p14:tracePt t="101632" x="1854200" y="2882900"/>
          <p14:tracePt t="101649" x="1809750" y="2882900"/>
          <p14:tracePt t="101666" x="1771650" y="2882900"/>
          <p14:tracePt t="101682" x="1727200" y="2882900"/>
          <p14:tracePt t="101716" x="1682750" y="2876550"/>
          <p14:tracePt t="101718" x="1670050" y="2876550"/>
          <p14:tracePt t="101750" x="1606550" y="2844800"/>
          <p14:tracePt t="101782" x="1504950" y="2800350"/>
          <p14:tracePt t="101799" x="1460500" y="2768600"/>
          <p14:tracePt t="101816" x="1441450" y="2755900"/>
          <p14:tracePt t="101832" x="1435100" y="2743200"/>
          <p14:tracePt t="101849" x="1435100" y="2736850"/>
          <p14:tracePt t="101866" x="1435100" y="2730500"/>
          <p14:tracePt t="101883" x="1441450" y="2711450"/>
          <p14:tracePt t="101899" x="1454150" y="2692400"/>
          <p14:tracePt t="101902" x="1460500" y="2686050"/>
          <p14:tracePt t="101918" x="1466850" y="2679700"/>
          <p14:tracePt t="101933" x="1479550" y="2667000"/>
          <p14:tracePt t="101950" x="1504950" y="2654300"/>
          <p14:tracePt t="101966" x="1536700" y="2641600"/>
          <p14:tracePt t="101982" x="1581150" y="2628900"/>
          <p14:tracePt t="101999" x="1638300" y="2628900"/>
          <p14:tracePt t="102016" x="1695450" y="2628900"/>
          <p14:tracePt t="102033" x="1733550" y="2628900"/>
          <p14:tracePt t="102049" x="1784350" y="2635250"/>
          <p14:tracePt t="102066" x="1835150" y="2654300"/>
          <p14:tracePt t="102083" x="1873250" y="2673350"/>
          <p14:tracePt t="102086" x="1898650" y="2686050"/>
          <p14:tracePt t="102099" x="1905000" y="2698750"/>
          <p14:tracePt t="102116" x="1930400" y="2711450"/>
          <p14:tracePt t="102133" x="1936750" y="2730500"/>
          <p14:tracePt t="102150" x="1936750" y="2749550"/>
          <p14:tracePt t="102166" x="1936750" y="2781300"/>
          <p14:tracePt t="102182" x="1924050" y="2800350"/>
          <p14:tracePt t="102199" x="1892300" y="2832100"/>
          <p14:tracePt t="102216" x="1860550" y="2857500"/>
          <p14:tracePt t="102233" x="1822450" y="2863850"/>
          <p14:tracePt t="102249" x="1778000" y="2863850"/>
          <p14:tracePt t="102266" x="1733550" y="2863850"/>
          <p14:tracePt t="102283" x="1689100" y="2863850"/>
          <p14:tracePt t="102299" x="1644650" y="2863850"/>
          <p14:tracePt t="102302" x="1631950" y="2863850"/>
          <p14:tracePt t="102316" x="1612900" y="2863850"/>
          <p14:tracePt t="102334" x="1543050" y="2857500"/>
          <p14:tracePt t="102350" x="1492250" y="2838450"/>
          <p14:tracePt t="102366" x="1428750" y="2813050"/>
          <p14:tracePt t="102383" x="1377950" y="2806700"/>
          <p14:tracePt t="102399" x="1352550" y="2781300"/>
          <p14:tracePt t="102416" x="1333500" y="2781300"/>
          <p14:tracePt t="102433" x="1327150" y="2774950"/>
          <p14:tracePt t="102463" x="1320800" y="2768600"/>
          <p14:tracePt t="102478" x="1314450" y="2768600"/>
          <p14:tracePt t="102502" x="1308100" y="2768600"/>
          <p14:tracePt t="102509" x="1301750" y="2768600"/>
          <p14:tracePt t="103023" x="1295400" y="2768600"/>
          <p14:tracePt t="103030" x="1289050" y="2768600"/>
          <p14:tracePt t="103038" x="1282700" y="2768600"/>
          <p14:tracePt t="103054" x="1276350" y="2768600"/>
          <p14:tracePt t="103066" x="1263650" y="2768600"/>
          <p14:tracePt t="103083" x="1250950" y="2768600"/>
          <p14:tracePt t="103100" x="1238250" y="2768600"/>
          <p14:tracePt t="103102" x="1231900" y="2768600"/>
          <p14:tracePt t="103133" x="1206500" y="2768600"/>
          <p14:tracePt t="103166" x="1181100" y="2749550"/>
          <p14:tracePt t="103200" x="1174750" y="2743200"/>
          <p14:tracePt t="103279" x="1174750" y="2736850"/>
          <p14:tracePt t="103311" x="1174750" y="2730500"/>
          <p14:tracePt t="103326" x="1187450" y="2730500"/>
          <p14:tracePt t="103334" x="1206500" y="2730500"/>
          <p14:tracePt t="103349" x="1263650" y="2730500"/>
          <p14:tracePt t="103367" x="1333500" y="2743200"/>
          <p14:tracePt t="103383" x="1403350" y="2774950"/>
          <p14:tracePt t="103400" x="1447800" y="2794000"/>
          <p14:tracePt t="103416" x="1473200" y="2806700"/>
          <p14:tracePt t="103454" x="1473200" y="2813050"/>
          <p14:tracePt t="103470" x="1473200" y="2819400"/>
          <p14:tracePt t="103483" x="1473200" y="2825750"/>
          <p14:tracePt t="103500" x="1466850" y="2838450"/>
          <p14:tracePt t="103517" x="1441450" y="2863850"/>
          <p14:tracePt t="103534" x="1428750" y="2863850"/>
          <p14:tracePt t="103549" x="1390650" y="2876550"/>
          <p14:tracePt t="103567" x="1358900" y="2882900"/>
          <p14:tracePt t="103583" x="1301750" y="2889250"/>
          <p14:tracePt t="103600" x="1257300" y="2895600"/>
          <p14:tracePt t="103616" x="1193800" y="2895600"/>
          <p14:tracePt t="103633" x="1149350" y="2895600"/>
          <p14:tracePt t="103650" x="1104900" y="2895600"/>
          <p14:tracePt t="103666" x="1073150" y="2895600"/>
          <p14:tracePt t="103670" x="1054100" y="2895600"/>
          <p14:tracePt t="103683" x="1041400" y="2895600"/>
          <p14:tracePt t="103700" x="1009650" y="2895600"/>
          <p14:tracePt t="103717" x="958850" y="2901950"/>
          <p14:tracePt t="103733" x="933450" y="2901950"/>
          <p14:tracePt t="103749" x="914400" y="2901950"/>
          <p14:tracePt t="103767" x="901700" y="2908300"/>
          <p14:tracePt t="103783" x="889000" y="2908300"/>
          <p14:tracePt t="103800" x="882650" y="2908300"/>
          <p14:tracePt t="103816" x="876300" y="2908300"/>
          <p14:tracePt t="104015" x="876300" y="2914650"/>
          <p14:tracePt t="104032" x="882650" y="2921000"/>
          <p14:tracePt t="104039" x="889000" y="2921000"/>
          <p14:tracePt t="104050" x="895350" y="2921000"/>
          <p14:tracePt t="104067" x="908050" y="2921000"/>
          <p14:tracePt t="104083" x="927100" y="2927350"/>
          <p14:tracePt t="104100" x="965200" y="2933700"/>
          <p14:tracePt t="104102" x="984250" y="2940050"/>
          <p14:tracePt t="104117" x="1041400" y="2946400"/>
          <p14:tracePt t="104133" x="1085850" y="2952750"/>
          <p14:tracePt t="104150" x="1162050" y="2965450"/>
          <p14:tracePt t="104166" x="1206500" y="2971800"/>
          <p14:tracePt t="104183" x="1282700" y="2978150"/>
          <p14:tracePt t="104186" x="1327150" y="2984500"/>
          <p14:tracePt t="104200" x="1365250" y="2997200"/>
          <p14:tracePt t="104218" x="1435100" y="3003550"/>
          <p14:tracePt t="104234" x="1460500" y="3009900"/>
          <p14:tracePt t="104370" x="1466850" y="3016250"/>
          <p14:tracePt t="104401" x="1466850" y="3022600"/>
          <p14:tracePt t="104426" x="1454150" y="3028950"/>
          <p14:tracePt t="104434" x="1447800" y="3028950"/>
          <p14:tracePt t="104451" x="1428750" y="3028950"/>
          <p14:tracePt t="104467" x="1397000" y="3028950"/>
          <p14:tracePt t="104483" x="1371600" y="3028950"/>
          <p14:tracePt t="104500" x="1327150" y="3028950"/>
          <p14:tracePt t="104516" x="1276350" y="3009900"/>
          <p14:tracePt t="104534" x="1225550" y="2997200"/>
          <p14:tracePt t="104550" x="1168400" y="2965450"/>
          <p14:tracePt t="104566" x="1104900" y="2933700"/>
          <p14:tracePt t="104584" x="1073150" y="2914650"/>
          <p14:tracePt t="104586" x="1073150" y="2908300"/>
          <p14:tracePt t="104610" x="1073150" y="2901950"/>
          <p14:tracePt t="104618" x="1073150" y="2895600"/>
          <p14:tracePt t="104634" x="1073150" y="2870200"/>
          <p14:tracePt t="104650" x="1085850" y="2851150"/>
          <p14:tracePt t="104666" x="1123950" y="2825750"/>
          <p14:tracePt t="104684" x="1155700" y="2806700"/>
          <p14:tracePt t="104700" x="1206500" y="2794000"/>
          <p14:tracePt t="104717" x="1257300" y="2781300"/>
          <p14:tracePt t="104734" x="1320800" y="2781300"/>
          <p14:tracePt t="104750" x="1358900" y="2781300"/>
          <p14:tracePt t="104767" x="1422400" y="2781300"/>
          <p14:tracePt t="104784" x="1517650" y="2794000"/>
          <p14:tracePt t="104786" x="1562100" y="2819400"/>
          <p14:tracePt t="104800" x="1606550" y="2844800"/>
          <p14:tracePt t="104817" x="1739900" y="2901950"/>
          <p14:tracePt t="104833" x="1746250" y="2914650"/>
          <p14:tracePt t="104850" x="1752600" y="2921000"/>
          <p14:tracePt t="104867" x="1752600" y="2933700"/>
          <p14:tracePt t="104884" x="1752600" y="2940050"/>
          <p14:tracePt t="104900" x="1739900" y="2959100"/>
          <p14:tracePt t="104917" x="1708150" y="2971800"/>
          <p14:tracePt t="104934" x="1670050" y="2984500"/>
          <p14:tracePt t="104937" x="1638300" y="2990850"/>
          <p14:tracePt t="104950" x="1606550" y="2990850"/>
          <p14:tracePt t="104967" x="1536700" y="2990850"/>
          <p14:tracePt t="104969" x="1504950" y="2990850"/>
          <p14:tracePt t="104984" x="1473200" y="2990850"/>
          <p14:tracePt t="105001" x="1384300" y="2990850"/>
          <p14:tracePt t="105017" x="1327150" y="2984500"/>
          <p14:tracePt t="105033" x="1270000" y="2971800"/>
          <p14:tracePt t="105050" x="1206500" y="2952750"/>
          <p14:tracePt t="105067" x="1155700" y="2927350"/>
          <p14:tracePt t="105084" x="1123950" y="2908300"/>
          <p14:tracePt t="105100" x="1111250" y="2895600"/>
          <p14:tracePt t="105117" x="1104900" y="2889250"/>
          <p14:tracePt t="105134" x="1104900" y="2876550"/>
          <p14:tracePt t="105151" x="1104900" y="2857500"/>
          <p14:tracePt t="105153" x="1104900" y="2851150"/>
          <p14:tracePt t="105167" x="1104900" y="2844800"/>
          <p14:tracePt t="105184" x="1104900" y="2825750"/>
          <p14:tracePt t="105201" x="1117600" y="2794000"/>
          <p14:tracePt t="105217" x="1117600" y="2781300"/>
          <p14:tracePt t="105233" x="1117600" y="2774950"/>
          <p14:tracePt t="105251" x="1123950" y="2768600"/>
          <p14:tracePt t="105267" x="1130300" y="2762250"/>
          <p14:tracePt t="105284" x="1136650" y="2749550"/>
          <p14:tracePt t="105300" x="1136650" y="2743200"/>
          <p14:tracePt t="105317" x="1136650" y="2730500"/>
          <p14:tracePt t="105334" x="1143000" y="2730500"/>
          <p14:tracePt t="105410" x="1149350" y="2724150"/>
          <p14:tracePt t="105458" x="1149350" y="2717800"/>
          <p14:tracePt t="105490" x="1155700" y="2717800"/>
          <p14:tracePt t="105497" x="1162050" y="2717800"/>
          <p14:tracePt t="105506" x="1168400" y="2717800"/>
          <p14:tracePt t="105517" x="1174750" y="2717800"/>
          <p14:tracePt t="105534" x="1206500" y="2717800"/>
          <p14:tracePt t="105551" x="1257300" y="2717800"/>
          <p14:tracePt t="105567" x="1308100" y="2724150"/>
          <p14:tracePt t="105569" x="1333500" y="2730500"/>
          <p14:tracePt t="105584" x="1416050" y="2755900"/>
          <p14:tracePt t="105601" x="1498600" y="2787650"/>
          <p14:tracePt t="105617" x="1574800" y="2806700"/>
          <p14:tracePt t="105634" x="1625600" y="2825750"/>
          <p14:tracePt t="105650" x="1631950" y="2832100"/>
          <p14:tracePt t="105698" x="1638300" y="2838450"/>
          <p14:tracePt t="105730" x="1631950" y="2851150"/>
          <p14:tracePt t="105746" x="1625600" y="2851150"/>
          <p14:tracePt t="105762" x="1619250" y="2857500"/>
          <p14:tracePt t="105770" x="1612900" y="2857500"/>
          <p14:tracePt t="105795" x="1606550" y="2857500"/>
          <p14:tracePt t="105802" x="1600200" y="2863850"/>
          <p14:tracePt t="106034" x="1606550" y="2870200"/>
          <p14:tracePt t="106050" x="1612900" y="2876550"/>
          <p14:tracePt t="106060" x="1619250" y="2876550"/>
          <p14:tracePt t="106067" x="1631950" y="2882900"/>
          <p14:tracePt t="106084" x="1638300" y="2889250"/>
          <p14:tracePt t="106100" x="1644650" y="2889250"/>
          <p14:tracePt t="106117" x="1644650" y="2895600"/>
          <p14:tracePt t="106134" x="1651000" y="2895600"/>
          <p14:tracePt t="106151" x="1663700" y="2901950"/>
          <p14:tracePt t="106167" x="1689100" y="2914650"/>
          <p14:tracePt t="106169" x="1701800" y="2921000"/>
          <p14:tracePt t="106184" x="1714500" y="2933700"/>
          <p14:tracePt t="106201" x="1746250" y="2946400"/>
          <p14:tracePt t="106234" x="1752600" y="2952750"/>
          <p14:tracePt t="106914" x="1758950" y="2952750"/>
          <p14:tracePt t="107050" x="1758950" y="2946400"/>
          <p14:tracePt t="107060" x="1746250" y="2946400"/>
          <p14:tracePt t="107073" x="1739900" y="2940050"/>
          <p14:tracePt t="107090" x="1733550" y="2940050"/>
          <p14:tracePt t="107114" x="1727200" y="2933700"/>
          <p14:tracePt t="107285" x="1720850" y="2933700"/>
          <p14:tracePt t="107302" x="1720850" y="2927350"/>
          <p14:tracePt t="107318" x="1720850" y="2921000"/>
          <p14:tracePt t="107326" x="1720850" y="2914650"/>
          <p14:tracePt t="107349" x="1727200" y="2908300"/>
          <p14:tracePt t="107365" x="1727200" y="2901950"/>
          <p14:tracePt t="107373" x="1739900" y="2901950"/>
          <p14:tracePt t="107384" x="1746250" y="2895600"/>
          <p14:tracePt t="107401" x="1778000" y="2895600"/>
          <p14:tracePt t="107417" x="1822450" y="2889250"/>
          <p14:tracePt t="107434" x="1873250" y="2882900"/>
          <p14:tracePt t="107451" x="1911350" y="2882900"/>
          <p14:tracePt t="107468" x="1962150" y="2882900"/>
          <p14:tracePt t="107469" x="1993900" y="2882900"/>
          <p14:tracePt t="107485" x="2044700" y="2895600"/>
          <p14:tracePt t="107502" x="2070100" y="2901950"/>
          <p14:tracePt t="107519" x="2101850" y="2914650"/>
          <p14:tracePt t="107534" x="2120900" y="2927350"/>
          <p14:tracePt t="107551" x="2133600" y="2933700"/>
          <p14:tracePt t="107568" x="2139950" y="2940050"/>
          <p14:tracePt t="107585" x="2139950" y="2952750"/>
          <p14:tracePt t="107601" x="2139950" y="2965450"/>
          <p14:tracePt t="107618" x="2139950" y="2978150"/>
          <p14:tracePt t="107621" x="2139950" y="2990850"/>
          <p14:tracePt t="107651" x="2139950" y="3003550"/>
          <p14:tracePt t="107668" x="2127250" y="3016250"/>
          <p14:tracePt t="107670" x="2127250" y="3022600"/>
          <p14:tracePt t="107685" x="2108200" y="3022600"/>
          <p14:tracePt t="107702" x="2082800" y="3035300"/>
          <p14:tracePt t="107718" x="2063750" y="3035300"/>
          <p14:tracePt t="107734" x="2038350" y="3035300"/>
          <p14:tracePt t="107751" x="1987550" y="3035300"/>
          <p14:tracePt t="107768" x="1943100" y="3028950"/>
          <p14:tracePt t="107785" x="1892300" y="3009900"/>
          <p14:tracePt t="107801" x="1822450" y="2984500"/>
          <p14:tracePt t="107818" x="1727200" y="2933700"/>
          <p14:tracePt t="107835" x="1670050" y="2908300"/>
          <p14:tracePt t="107837" x="1657350" y="2895600"/>
          <p14:tracePt t="107851" x="1651000" y="2889250"/>
          <p14:tracePt t="107878" x="1651000" y="2882900"/>
          <p14:tracePt t="107888" x="1651000" y="2876550"/>
          <p14:tracePt t="107901" x="1651000" y="2857500"/>
          <p14:tracePt t="107918" x="1651000" y="2832100"/>
          <p14:tracePt t="107935" x="1651000" y="2819400"/>
          <p14:tracePt t="107951" x="1651000" y="2794000"/>
          <p14:tracePt t="107968" x="1657350" y="2781300"/>
          <p14:tracePt t="107985" x="1676400" y="2762250"/>
          <p14:tracePt t="108001" x="1682750" y="2749550"/>
          <p14:tracePt t="108018" x="1708150" y="2743200"/>
          <p14:tracePt t="108035" x="1733550" y="2743200"/>
          <p14:tracePt t="108037" x="1752600" y="2743200"/>
          <p14:tracePt t="108052" x="1771650" y="2743200"/>
          <p14:tracePt t="108068" x="1835150" y="2743200"/>
          <p14:tracePt t="108085" x="1911350" y="2749550"/>
          <p14:tracePt t="108102" x="2006600" y="2774950"/>
          <p14:tracePt t="108118" x="2095500" y="2825750"/>
          <p14:tracePt t="108135" x="2190750" y="2863850"/>
          <p14:tracePt t="108152" x="2228850" y="2882900"/>
          <p14:tracePt t="108168" x="2247900" y="2901950"/>
          <p14:tracePt t="108185" x="2247900" y="2921000"/>
          <p14:tracePt t="108202" x="2247900" y="2933700"/>
          <p14:tracePt t="108218" x="2247900" y="2959100"/>
          <p14:tracePt t="108221" x="2247900" y="2971800"/>
          <p14:tracePt t="108235" x="2247900" y="2990850"/>
          <p14:tracePt t="108251" x="2247900" y="3016250"/>
          <p14:tracePt t="108253" x="2241550" y="3028950"/>
          <p14:tracePt t="108269" x="2222500" y="3048000"/>
          <p14:tracePt t="108285" x="2203450" y="3073400"/>
          <p14:tracePt t="108301" x="2184400" y="3079750"/>
          <p14:tracePt t="108318" x="2152650" y="3098800"/>
          <p14:tracePt t="108335" x="2114550" y="3111500"/>
          <p14:tracePt t="108352" x="2082800" y="3111500"/>
          <p14:tracePt t="108368" x="2038350" y="3117850"/>
          <p14:tracePt t="108385" x="2000250" y="3117850"/>
          <p14:tracePt t="108402" x="1955800" y="3117850"/>
          <p14:tracePt t="108418" x="1924050" y="3098800"/>
          <p14:tracePt t="108435" x="1885950" y="3086100"/>
          <p14:tracePt t="108437" x="1879600" y="3079750"/>
          <p14:tracePt t="108451" x="1873250" y="3079750"/>
          <p14:tracePt t="108468" x="1866900" y="3073400"/>
          <p14:tracePt t="108486" x="1866900" y="3067050"/>
          <p14:tracePt t="108502" x="1860550" y="3067050"/>
          <p14:tracePt t="108518" x="1854200" y="3060700"/>
          <p14:tracePt t="108535" x="1854200" y="3048000"/>
          <p14:tracePt t="108552" x="1854200" y="3041650"/>
          <p14:tracePt t="108568" x="1854200" y="3035300"/>
          <p14:tracePt t="108585" x="1854200" y="3028950"/>
          <p14:tracePt t="108602" x="1854200" y="3022600"/>
          <p14:tracePt t="108618" x="1860550" y="3009900"/>
          <p14:tracePt t="108635" x="1885950" y="2997200"/>
          <p14:tracePt t="108637" x="1898650" y="2997200"/>
          <p14:tracePt t="108652" x="1911350" y="2990850"/>
          <p14:tracePt t="108669" x="1968500" y="2984500"/>
          <p14:tracePt t="108685" x="2012950" y="2984500"/>
          <p14:tracePt t="108701" x="2057400" y="2984500"/>
          <p14:tracePt t="108718" x="2101850" y="2984500"/>
          <p14:tracePt t="108735" x="2171700" y="2984500"/>
          <p14:tracePt t="108752" x="2235200" y="2984500"/>
          <p14:tracePt t="108769" x="2286000" y="2990850"/>
          <p14:tracePt t="108785" x="2343150" y="2990850"/>
          <p14:tracePt t="108802" x="2413000" y="3003550"/>
          <p14:tracePt t="108818" x="2470150" y="3022600"/>
          <p14:tracePt t="108821" x="2508250" y="3028950"/>
          <p14:tracePt t="108835" x="2527300" y="3035300"/>
          <p14:tracePt t="108852" x="2590800" y="3060700"/>
          <p14:tracePt t="108869" x="2635250" y="3086100"/>
          <p14:tracePt t="108885" x="2647950" y="3092450"/>
          <p14:tracePt t="108901" x="2660650" y="3111500"/>
          <p14:tracePt t="108918" x="2667000" y="3117850"/>
          <p14:tracePt t="108935" x="2667000" y="3130550"/>
          <p14:tracePt t="108952" x="2667000" y="3149600"/>
          <p14:tracePt t="108969" x="2667000" y="3168650"/>
          <p14:tracePt t="108985" x="2667000" y="3187700"/>
          <p14:tracePt t="109002" x="2660650" y="3206750"/>
          <p14:tracePt t="109018" x="2654300" y="3225800"/>
          <p14:tracePt t="109021" x="2641600" y="3232150"/>
          <p14:tracePt t="109035" x="2628900" y="3244850"/>
          <p14:tracePt t="109052" x="2609850" y="3276600"/>
          <p14:tracePt t="109069" x="2571750" y="3302000"/>
          <p14:tracePt t="109085" x="2546350" y="3327400"/>
          <p14:tracePt t="109102" x="2527300" y="3333750"/>
          <p14:tracePt t="109118" x="2514600" y="3333750"/>
          <p14:tracePt t="109135" x="2495550" y="3333750"/>
          <p14:tracePt t="109152" x="2476500" y="3333750"/>
          <p14:tracePt t="109168" x="2438400" y="3333750"/>
          <p14:tracePt t="109185" x="2387600" y="3308350"/>
          <p14:tracePt t="109202" x="2336800" y="3282950"/>
          <p14:tracePt t="109218" x="2311400" y="3263900"/>
          <p14:tracePt t="109235" x="2292350" y="3263900"/>
          <p14:tracePt t="109238" x="2286000" y="3257550"/>
          <p14:tracePt t="109302" x="2286000" y="3251200"/>
          <p14:tracePt t="109318" x="2286000" y="3244850"/>
          <p14:tracePt t="109335" x="2286000" y="3232150"/>
          <p14:tracePt t="109342" x="2298700" y="3219450"/>
          <p14:tracePt t="109352" x="2317750" y="3206750"/>
          <p14:tracePt t="109368" x="2362200" y="3194050"/>
          <p14:tracePt t="109385" x="2393950" y="3187700"/>
          <p14:tracePt t="109402" x="2444750" y="3187700"/>
          <p14:tracePt t="109418" x="2514600" y="3187700"/>
          <p14:tracePt t="109421" x="2559050" y="3187700"/>
          <p14:tracePt t="109435" x="2616200" y="3187700"/>
          <p14:tracePt t="109452" x="2743200" y="3194050"/>
          <p14:tracePt t="109469" x="2971800" y="3263900"/>
          <p14:tracePt t="109485" x="3136900" y="3321050"/>
          <p14:tracePt t="109502" x="3282950" y="3390900"/>
          <p14:tracePt t="109519" x="3429000" y="3448050"/>
          <p14:tracePt t="109535" x="3543300" y="3505200"/>
          <p14:tracePt t="109552" x="3632200" y="3556000"/>
          <p14:tracePt t="109569" x="3663950" y="3575050"/>
          <p14:tracePt t="109585" x="3676650" y="3587750"/>
          <p14:tracePt t="109618" x="3676650" y="3594100"/>
          <p14:tracePt t="109635" x="3676650" y="3613150"/>
          <p14:tracePt t="109653" x="3676650" y="3625850"/>
          <p14:tracePt t="109669" x="3670300" y="3644900"/>
          <p14:tracePt t="109686" x="3644900" y="3651250"/>
          <p14:tracePt t="109702" x="3600450" y="3651250"/>
          <p14:tracePt t="109719" x="3581400" y="3657600"/>
          <p14:tracePt t="109735" x="3549650" y="3657600"/>
          <p14:tracePt t="109752" x="3530600" y="3657600"/>
          <p14:tracePt t="109769" x="3498850" y="3657600"/>
          <p14:tracePt t="109785" x="3467100" y="3657600"/>
          <p14:tracePt t="109802" x="3435350" y="3657600"/>
          <p14:tracePt t="109819" x="3403600" y="3657600"/>
          <p14:tracePt t="109910" x="3397250" y="3657600"/>
          <p14:tracePt t="110102" x="3390900" y="3657600"/>
          <p14:tracePt t="111034" x="3403600" y="3657600"/>
          <p14:tracePt t="111050" x="3416300" y="3657600"/>
          <p14:tracePt t="111059" x="3422650" y="3657600"/>
          <p14:tracePt t="111069" x="3441700" y="3663950"/>
          <p14:tracePt t="111086" x="3473450" y="3676650"/>
          <p14:tracePt t="111119" x="3486150" y="3683000"/>
          <p14:tracePt t="111466" x="3492500" y="3683000"/>
          <p14:tracePt t="111492" x="3505200" y="3683000"/>
          <p14:tracePt t="111499" x="3511550" y="3683000"/>
          <p14:tracePt t="111506" x="3517900" y="3683000"/>
          <p14:tracePt t="111520" x="3524250" y="3683000"/>
          <p14:tracePt t="111536" x="3543300" y="3683000"/>
          <p14:tracePt t="111553" x="3575050" y="3683000"/>
          <p14:tracePt t="111569" x="3587750" y="3683000"/>
          <p14:tracePt t="111603" x="3651250" y="3689350"/>
          <p14:tracePt t="111637" x="3714750" y="3702050"/>
          <p14:tracePt t="111670" x="3797300" y="3721100"/>
          <p14:tracePt t="111673" x="3835400" y="3727450"/>
          <p14:tracePt t="111687" x="3854450" y="3733800"/>
          <p14:tracePt t="111703" x="3924300" y="3746500"/>
          <p14:tracePt t="111706" x="3943350" y="3759200"/>
          <p14:tracePt t="111720" x="3975100" y="3765550"/>
          <p14:tracePt t="111736" x="4025900" y="3784600"/>
          <p14:tracePt t="111753" x="4095750" y="3810000"/>
          <p14:tracePt t="111769" x="4140200" y="3829050"/>
          <p14:tracePt t="111786" x="4191000" y="3848100"/>
          <p14:tracePt t="111803" x="4254500" y="3886200"/>
          <p14:tracePt t="111819" x="4292600" y="3905250"/>
          <p14:tracePt t="111836" x="4356100" y="3930650"/>
          <p14:tracePt t="111853" x="4406900" y="3956050"/>
          <p14:tracePt t="111870" x="4464050" y="3981450"/>
          <p14:tracePt t="111886" x="4514850" y="4006850"/>
          <p14:tracePt t="111889" x="4533900" y="4019550"/>
          <p14:tracePt t="111903" x="4552950" y="4032250"/>
          <p14:tracePt t="111919" x="4578350" y="4044950"/>
          <p14:tracePt t="111922" x="4591050" y="4051300"/>
          <p14:tracePt t="111962" x="4597400" y="4051300"/>
          <p14:tracePt t="112044" x="4603750" y="4057650"/>
          <p14:tracePt t="112089" x="4603750" y="4064000"/>
          <p14:tracePt t="112106" x="4603750" y="4070350"/>
          <p14:tracePt t="112154" x="4603750" y="4076700"/>
          <p14:tracePt t="112186" x="4603750" y="4083050"/>
          <p14:tracePt t="112202" x="4603750" y="4089400"/>
          <p14:tracePt t="112218" x="4597400" y="4095750"/>
          <p14:tracePt t="112226" x="4597400" y="4102100"/>
          <p14:tracePt t="112242" x="4591050" y="4108450"/>
          <p14:tracePt t="112253" x="4584700" y="4114800"/>
          <p14:tracePt t="112282" x="4578350" y="4121150"/>
          <p14:tracePt t="112291" x="4572000" y="4127500"/>
          <p14:tracePt t="112303" x="4565650" y="4133850"/>
          <p14:tracePt t="112474" x="4565650" y="4121150"/>
          <p14:tracePt t="112491" x="4565650" y="4114800"/>
          <p14:tracePt t="112505" x="4565650" y="4108450"/>
          <p14:tracePt t="112522" x="4565650" y="4102100"/>
          <p14:tracePt t="112546" x="4565650" y="4095750"/>
          <p14:tracePt t="112553" x="4565650" y="4089400"/>
          <p14:tracePt t="112570" x="4578350" y="4089400"/>
          <p14:tracePt t="112586" x="4616450" y="4083050"/>
          <p14:tracePt t="112603" x="4667250" y="4083050"/>
          <p14:tracePt t="112620" x="4724400" y="4083050"/>
          <p14:tracePt t="112636" x="4781550" y="4089400"/>
          <p14:tracePt t="112653" x="4845050" y="4108450"/>
          <p14:tracePt t="112670" x="4895850" y="4133850"/>
          <p14:tracePt t="112673" x="4921250" y="4146550"/>
          <p14:tracePt t="112686" x="4940300" y="4159250"/>
          <p14:tracePt t="112703" x="4972050" y="4178300"/>
          <p14:tracePt t="112706" x="4984750" y="4184650"/>
          <p14:tracePt t="112720" x="4991100" y="4191000"/>
          <p14:tracePt t="112746" x="4991100" y="4197350"/>
          <p14:tracePt t="112762" x="4991100" y="4203700"/>
          <p14:tracePt t="112777" x="4991100" y="4216400"/>
          <p14:tracePt t="112794" x="4991100" y="4222750"/>
          <p14:tracePt t="112803" x="4991100" y="4229100"/>
          <p14:tracePt t="112820" x="4984750" y="4241800"/>
          <p14:tracePt t="112837" x="4972050" y="4248150"/>
          <p14:tracePt t="112853" x="4933950" y="4248150"/>
          <p14:tracePt t="112870" x="4889500" y="4248150"/>
          <p14:tracePt t="112886" x="4832350" y="4248150"/>
          <p14:tracePt t="112903" x="4756150" y="4241800"/>
          <p14:tracePt t="112906" x="4711700" y="4235450"/>
          <p14:tracePt t="112920" x="4667250" y="4216400"/>
          <p14:tracePt t="112937" x="4527550" y="4171950"/>
          <p14:tracePt t="112953" x="4438650" y="4140200"/>
          <p14:tracePt t="112970" x="4375150" y="4127500"/>
          <p14:tracePt t="112987" x="4362450" y="4121150"/>
          <p14:tracePt t="113003" x="4356100" y="4114800"/>
          <p14:tracePt t="113036" x="4356100" y="4108450"/>
          <p14:tracePt t="113053" x="4349750" y="4102100"/>
          <p14:tracePt t="113070" x="4349750" y="4089400"/>
          <p14:tracePt t="113086" x="4349750" y="4076700"/>
          <p14:tracePt t="113103" x="4349750" y="4064000"/>
          <p14:tracePt t="113120" x="4368800" y="4044950"/>
          <p14:tracePt t="113123" x="4394200" y="4038600"/>
          <p14:tracePt t="113137" x="4445000" y="4038600"/>
          <p14:tracePt t="113153" x="4508500" y="4038600"/>
          <p14:tracePt t="113170" x="4527550" y="4038600"/>
          <p14:tracePt t="113186" x="4597400" y="4051300"/>
          <p14:tracePt t="113191" x="4641850" y="4070350"/>
          <p14:tracePt t="113204" x="4686300" y="4083050"/>
          <p14:tracePt t="113221" x="4794250" y="4121150"/>
          <p14:tracePt t="113237" x="4845050" y="4146550"/>
          <p14:tracePt t="113253" x="4883150" y="4171950"/>
          <p14:tracePt t="113270" x="4902200" y="4184650"/>
          <p14:tracePt t="113287" x="4914900" y="4197350"/>
          <p14:tracePt t="113303" x="4927600" y="4222750"/>
          <p14:tracePt t="113320" x="4933950" y="4235450"/>
          <p14:tracePt t="113337" x="4933950" y="4241800"/>
          <p14:tracePt t="113353" x="4933950" y="4248150"/>
          <p14:tracePt t="113370" x="4940300" y="4254500"/>
          <p14:tracePt t="113387" x="4940300" y="4260850"/>
          <p14:tracePt t="113404" x="4940300" y="4273550"/>
          <p14:tracePt t="113421" x="4914900" y="4286250"/>
          <p14:tracePt t="113437" x="4883150" y="4286250"/>
          <p14:tracePt t="113453" x="4845050" y="4286250"/>
          <p14:tracePt t="113470" x="4813300" y="4286250"/>
          <p14:tracePt t="113487" x="4794250" y="4286250"/>
          <p14:tracePt t="113504" x="4781550" y="4286250"/>
          <p14:tracePt t="113520" x="4775200" y="4286250"/>
          <p14:tracePt t="113537" x="4762500" y="4286250"/>
          <p14:tracePt t="113630" x="4756150" y="4273550"/>
          <p14:tracePt t="113677" x="4756150" y="4267200"/>
          <p14:tracePt t="113693" x="4756150" y="4260850"/>
          <p14:tracePt t="113726" x="4756150" y="4254500"/>
          <p14:tracePt t="113822" x="4762500" y="4248150"/>
          <p14:tracePt t="114190" x="4768850" y="4248150"/>
          <p14:tracePt t="114302" x="4768850" y="4241800"/>
          <p14:tracePt t="114398" x="4768850" y="4235450"/>
          <p14:tracePt t="114406" x="4768850" y="4229100"/>
          <p14:tracePt t="114430" x="4768850" y="4222750"/>
          <p14:tracePt t="114462" x="4775200" y="4216400"/>
          <p14:tracePt t="114478" x="4775200" y="4210050"/>
          <p14:tracePt t="114526" x="4775200" y="4203700"/>
          <p14:tracePt t="114534" x="4781550" y="4197350"/>
          <p14:tracePt t="114574" x="4787900" y="4191000"/>
          <p14:tracePt t="115014" x="4787900" y="4197350"/>
          <p14:tracePt t="115023" x="4787900" y="4203700"/>
          <p14:tracePt t="115030" x="4781550" y="4210050"/>
          <p14:tracePt t="115038" x="4775200" y="4216400"/>
          <p14:tracePt t="115054" x="4768850" y="4229100"/>
          <p14:tracePt t="115087" x="4730750" y="4260850"/>
          <p14:tracePt t="115121" x="4705350" y="4267200"/>
          <p14:tracePt t="115154" x="4692650" y="4273550"/>
          <p14:tracePt t="115334" x="4699000" y="4267200"/>
          <p14:tracePt t="115343" x="4718050" y="4254500"/>
          <p14:tracePt t="115354" x="4724400" y="4248150"/>
          <p14:tracePt t="115371" x="4775200" y="4229100"/>
          <p14:tracePt t="115388" x="4832350" y="4222750"/>
          <p14:tracePt t="115390" x="4857750" y="4216400"/>
          <p14:tracePt t="115405" x="4902200" y="4210050"/>
          <p14:tracePt t="115421" x="4965700" y="4210050"/>
          <p14:tracePt t="115437" x="5041900" y="4210050"/>
          <p14:tracePt t="115454" x="5118100" y="4210050"/>
          <p14:tracePt t="115471" x="5194300" y="4222750"/>
          <p14:tracePt t="115488" x="5276850" y="4235450"/>
          <p14:tracePt t="115504" x="5353050" y="4248150"/>
          <p14:tracePt t="115521" x="5410200" y="4267200"/>
          <p14:tracePt t="115538" x="5461000" y="4286250"/>
          <p14:tracePt t="115555" x="5492750" y="4298950"/>
          <p14:tracePt t="115557" x="5511800" y="4305300"/>
          <p14:tracePt t="115571" x="5511800" y="4311650"/>
          <p14:tracePt t="115587" x="5530850" y="4318000"/>
          <p14:tracePt t="115630" x="5530850" y="4324350"/>
          <p14:tracePt t="115646" x="5530850" y="4330700"/>
          <p14:tracePt t="115671" x="5530850" y="4337050"/>
          <p14:tracePt t="115678" x="5530850" y="4349750"/>
          <p14:tracePt t="115688" x="5530850" y="4356100"/>
          <p14:tracePt t="115704" x="5530850" y="4375150"/>
          <p14:tracePt t="115721" x="5524500" y="4387850"/>
          <p14:tracePt t="115738" x="5518150" y="4394200"/>
          <p14:tracePt t="115754" x="5511800" y="4400550"/>
          <p14:tracePt t="115771" x="5511800" y="4406900"/>
          <p14:tracePt t="115787" x="5505450" y="4406900"/>
          <p14:tracePt t="115806" x="5499100" y="4413250"/>
          <p14:tracePt t="116006" x="5499100" y="4406900"/>
          <p14:tracePt t="116014" x="5499100" y="4400550"/>
          <p14:tracePt t="116030" x="5499100" y="4387850"/>
          <p14:tracePt t="116038" x="5499100" y="4381500"/>
          <p14:tracePt t="116061" x="5499100" y="4375150"/>
          <p14:tracePt t="116077" x="5499100" y="4368800"/>
          <p14:tracePt t="116177" x="5499100" y="4362450"/>
          <p14:tracePt t="117730" x="5492750" y="4356100"/>
          <p14:tracePt t="117762" x="5486400" y="4356100"/>
          <p14:tracePt t="117770" x="5480050" y="4349750"/>
          <p14:tracePt t="117810" x="5473700" y="4349750"/>
          <p14:tracePt t="117818" x="5467350" y="4349750"/>
          <p14:tracePt t="117827" x="5461000" y="4349750"/>
          <p14:tracePt t="117843" x="5435600" y="4343400"/>
          <p14:tracePt t="117872" x="5403850" y="4330700"/>
          <p14:tracePt t="117905" x="5321300" y="4311650"/>
          <p14:tracePt t="117939" x="5257800" y="4298950"/>
          <p14:tracePt t="117955" x="5238750" y="4292600"/>
          <p14:tracePt t="117972" x="5207000" y="4286250"/>
          <p14:tracePt t="117989" x="5187950" y="4279900"/>
          <p14:tracePt t="118005" x="5162550" y="4267200"/>
          <p14:tracePt t="118022" x="5130800" y="4267200"/>
          <p14:tracePt t="118025" x="5118100" y="4254500"/>
          <p14:tracePt t="118039" x="5099050" y="4254500"/>
          <p14:tracePt t="118056" x="5035550" y="4222750"/>
          <p14:tracePt t="118058" x="5003800" y="4210050"/>
          <p14:tracePt t="118072" x="4984750" y="4197350"/>
          <p14:tracePt t="118089" x="4857750" y="4146550"/>
          <p14:tracePt t="118106" x="4775200" y="4108450"/>
          <p14:tracePt t="118122" x="4730750" y="4089400"/>
          <p14:tracePt t="118139" x="4711700" y="4083050"/>
          <p14:tracePt t="118156" x="4705350" y="4076700"/>
          <p14:tracePt t="118194" x="4699000" y="4070350"/>
          <p14:tracePt t="118210" x="4692650" y="4064000"/>
          <p14:tracePt t="118234" x="4692650" y="4057650"/>
          <p14:tracePt t="118241" x="4686300" y="4051300"/>
          <p14:tracePt t="118255" x="4679950" y="4044950"/>
          <p14:tracePt t="118273" x="4667250" y="4019550"/>
          <p14:tracePt t="118289" x="4667250" y="4006850"/>
          <p14:tracePt t="118305" x="4654550" y="3994150"/>
          <p14:tracePt t="118322" x="4648200" y="3975100"/>
          <p14:tracePt t="118339" x="4641850" y="3962400"/>
          <p14:tracePt t="118355" x="4635500" y="3943350"/>
          <p14:tracePt t="118373" x="4629150" y="3911600"/>
          <p14:tracePt t="118389" x="4622800" y="3879850"/>
          <p14:tracePt t="118405" x="4622800" y="3835400"/>
          <p14:tracePt t="118422" x="4616450" y="3759200"/>
          <p14:tracePt t="118438" x="4616450" y="3632200"/>
          <p14:tracePt t="118455" x="4616450" y="3473450"/>
          <p14:tracePt t="118458" x="4616450" y="3378200"/>
          <p14:tracePt t="118473" x="4616450" y="3149600"/>
          <p14:tracePt t="118489" x="4616450" y="2946400"/>
          <p14:tracePt t="118505" x="4616450" y="2768600"/>
          <p14:tracePt t="118522" x="4616450" y="2628900"/>
          <p14:tracePt t="118539" x="4616450" y="2520950"/>
          <p14:tracePt t="118555" x="4616450" y="2482850"/>
          <p14:tracePt t="118572" x="4616450" y="2463800"/>
          <p14:tracePt t="118610" x="4610100" y="2463800"/>
          <p14:tracePt t="118627" x="4603750" y="2463800"/>
          <p14:tracePt t="118666" x="4597400" y="2470150"/>
          <p14:tracePt t="118674" x="4591050" y="2476500"/>
          <p14:tracePt t="118689" x="4584700" y="2482850"/>
          <p14:tracePt t="118705" x="4572000" y="2508250"/>
          <p14:tracePt t="118722" x="4559300" y="2540000"/>
          <p14:tracePt t="118739" x="4546600" y="2584450"/>
          <p14:tracePt t="118756" x="4527550" y="2635250"/>
          <p14:tracePt t="118773" x="4514850" y="2679700"/>
          <p14:tracePt t="118789" x="4495800" y="2736850"/>
          <p14:tracePt t="118805" x="4476750" y="2819400"/>
          <p14:tracePt t="118822" x="4445000" y="2921000"/>
          <p14:tracePt t="118826" x="4438650" y="2965450"/>
          <p14:tracePt t="118839" x="4419600" y="3022600"/>
          <p14:tracePt t="118855" x="4406900" y="3117850"/>
          <p14:tracePt t="118873" x="4381500" y="3263900"/>
          <p14:tracePt t="118890" x="4368800" y="3352800"/>
          <p14:tracePt t="118905" x="4356100" y="3435350"/>
          <p14:tracePt t="118922" x="4343400" y="3492500"/>
          <p14:tracePt t="118939" x="4337050" y="3530600"/>
          <p14:tracePt t="118956" x="4324350" y="3562350"/>
          <p14:tracePt t="118972" x="4324350" y="3568700"/>
          <p14:tracePt t="119042" x="4311650" y="3568700"/>
          <p14:tracePt t="119049" x="4305300" y="3562350"/>
          <p14:tracePt t="119057" x="4305300" y="3549650"/>
          <p14:tracePt t="119074" x="4298950" y="3511550"/>
          <p14:tracePt t="119089" x="4292600" y="3441700"/>
          <p14:tracePt t="119105" x="4292600" y="3384550"/>
          <p14:tracePt t="119122" x="4292600" y="3365500"/>
          <p14:tracePt t="119139" x="4292600" y="3308350"/>
          <p14:tracePt t="119141" x="4292600" y="3289300"/>
          <p14:tracePt t="119156" x="4292600" y="3276600"/>
          <p14:tracePt t="119173" x="4305300" y="3238500"/>
          <p14:tracePt t="119326" x="4305300" y="3244850"/>
          <p14:tracePt t="119333" x="4305300" y="3251200"/>
          <p14:tracePt t="119342" x="4305300" y="3263900"/>
          <p14:tracePt t="119356" x="4305300" y="3282950"/>
          <p14:tracePt t="119373" x="4305300" y="3321050"/>
          <p14:tracePt t="119389" x="4305300" y="3346450"/>
          <p14:tracePt t="119406" x="4305300" y="3371850"/>
          <p14:tracePt t="119422" x="4305300" y="3397250"/>
          <p14:tracePt t="119439" x="4305300" y="3422650"/>
          <p14:tracePt t="119456" x="4298950" y="3435350"/>
          <p14:tracePt t="119473" x="4298950" y="3448050"/>
          <p14:tracePt t="119489" x="4298950" y="3454400"/>
          <p14:tracePt t="119506" x="4292600" y="3460750"/>
          <p14:tracePt t="119539" x="4292600" y="3467100"/>
          <p14:tracePt t="119556" x="4286250" y="3473450"/>
          <p14:tracePt t="119590" x="4286250" y="3479800"/>
          <p14:tracePt t="119597" x="4279900" y="3486150"/>
          <p14:tracePt t="119622" x="4279900" y="3492500"/>
          <p14:tracePt t="119669" x="4279900" y="3498850"/>
          <p14:tracePt t="119686" x="4273550" y="3505200"/>
          <p14:tracePt t="119734" x="4267200" y="3511550"/>
          <p14:tracePt t="119750" x="4267200" y="3517900"/>
          <p14:tracePt t="119782" x="4267200" y="3524250"/>
          <p14:tracePt t="120101" x="4260850" y="3524250"/>
          <p14:tracePt t="120118" x="4241800" y="3524250"/>
          <p14:tracePt t="120134" x="4222750" y="3524250"/>
          <p14:tracePt t="120142" x="4222750" y="3517900"/>
          <p14:tracePt t="120156" x="4203700" y="3517900"/>
          <p14:tracePt t="120173" x="4184650" y="3505200"/>
          <p14:tracePt t="120374" x="4178300" y="3505200"/>
          <p14:tracePt t="120389" x="4178300" y="3498850"/>
          <p14:tracePt t="120406" x="4178300" y="3492500"/>
          <p14:tracePt t="120413" x="4184650" y="3492500"/>
          <p14:tracePt t="120423" x="4184650" y="3479800"/>
          <p14:tracePt t="120440" x="4203700" y="3467100"/>
          <p14:tracePt t="120456" x="4216400" y="3467100"/>
          <p14:tracePt t="120473" x="4248150" y="3460750"/>
          <p14:tracePt t="120490" x="4279900" y="3454400"/>
          <p14:tracePt t="120506" x="4324350" y="3454400"/>
          <p14:tracePt t="120509" x="4343400" y="3454400"/>
          <p14:tracePt t="120523" x="4368800" y="3460750"/>
          <p14:tracePt t="120540" x="4432300" y="3486150"/>
          <p14:tracePt t="120542" x="4457700" y="3498850"/>
          <p14:tracePt t="120556" x="4483100" y="3511550"/>
          <p14:tracePt t="120574" x="4540250" y="3549650"/>
          <p14:tracePt t="120589" x="4540250" y="3556000"/>
          <p14:tracePt t="120606" x="4546600" y="3556000"/>
          <p14:tracePt t="120623" x="4546600" y="3562350"/>
          <p14:tracePt t="120640" x="4546600" y="3575050"/>
          <p14:tracePt t="120656" x="4540250" y="3594100"/>
          <p14:tracePt t="120673" x="4521200" y="3613150"/>
          <p14:tracePt t="120690" x="4502150" y="3625850"/>
          <p14:tracePt t="120706" x="4476750" y="3625850"/>
          <p14:tracePt t="120723" x="4451350" y="3632200"/>
          <p14:tracePt t="120725" x="4438650" y="3632200"/>
          <p14:tracePt t="120740" x="4425950" y="3632200"/>
          <p14:tracePt t="120756" x="4400550" y="3632200"/>
          <p14:tracePt t="120773" x="4362450" y="3632200"/>
          <p14:tracePt t="120789" x="4324350" y="3625850"/>
          <p14:tracePt t="120806" x="4298950" y="3613150"/>
          <p14:tracePt t="120823" x="4279900" y="3606800"/>
          <p14:tracePt t="120839" x="4273550" y="3600450"/>
          <p14:tracePt t="120873" x="4267200" y="3594100"/>
          <p14:tracePt t="120890" x="4260850" y="3587750"/>
          <p14:tracePt t="120906" x="4254500" y="3581400"/>
          <p14:tracePt t="120967" x="4254500" y="3575050"/>
          <p14:tracePt t="120974" x="4248150" y="3568700"/>
          <p14:tracePt t="120998" x="4241800" y="3562350"/>
          <p14:tracePt t="121010" x="4241800" y="3556000"/>
          <p14:tracePt t="121023" x="4241800" y="3549650"/>
          <p14:tracePt t="121270" x="4235450" y="3549650"/>
          <p14:tracePt t="121726" x="4229100" y="3549650"/>
          <p14:tracePt t="121733" x="4222750" y="3543300"/>
          <p14:tracePt t="121750" x="4216400" y="3543300"/>
          <p14:tracePt t="121758" x="4203700" y="3536950"/>
          <p14:tracePt t="121781" x="4197350" y="3530600"/>
          <p14:tracePt t="121815" x="4191000" y="3530600"/>
          <p14:tracePt t="121829" x="4184650" y="3524250"/>
          <p14:tracePt t="121845" x="4184650" y="3517900"/>
          <p14:tracePt t="121873" x="4171950" y="3505200"/>
          <p14:tracePt t="121890" x="4165600" y="3505200"/>
          <p14:tracePt t="121906" x="4159250" y="3486150"/>
          <p14:tracePt t="121923" x="4146550" y="3473450"/>
          <p14:tracePt t="121926" x="4146550" y="3467100"/>
          <p14:tracePt t="121941" x="4140200" y="3460750"/>
          <p14:tracePt t="121957" x="4140200" y="3454400"/>
          <p14:tracePt t="122054" x="4140200" y="3448050"/>
          <p14:tracePt t="123562" x="4133850" y="3448050"/>
          <p14:tracePt t="123578" x="4127500" y="3454400"/>
          <p14:tracePt t="123586" x="4121150" y="3454400"/>
          <p14:tracePt t="123595" x="4114800" y="3460750"/>
          <p14:tracePt t="123610" x="4095750" y="3460750"/>
          <p14:tracePt t="123625" x="4044950" y="3460750"/>
          <p14:tracePt t="123641" x="3987800" y="3460750"/>
          <p14:tracePt t="123674" x="3708400" y="3359150"/>
          <p14:tracePt t="123708" x="3352800" y="3232150"/>
          <p14:tracePt t="123741" x="2971800" y="3111500"/>
          <p14:tracePt t="123757" x="2800350" y="3048000"/>
          <p14:tracePt t="123775" x="2635250" y="2997200"/>
          <p14:tracePt t="123791" x="2482850" y="2959100"/>
          <p14:tracePt t="123793" x="2413000" y="2940050"/>
          <p14:tracePt t="123807" x="2349500" y="2921000"/>
          <p14:tracePt t="123825" x="2184400" y="2863850"/>
          <p14:tracePt t="123841" x="2070100" y="2832100"/>
          <p14:tracePt t="123857" x="1968500" y="2806700"/>
          <p14:tracePt t="123874" x="1885950" y="2774950"/>
          <p14:tracePt t="123891" x="1828800" y="2762250"/>
          <p14:tracePt t="123907" x="1765300" y="2743200"/>
          <p14:tracePt t="123924" x="1720850" y="2730500"/>
          <p14:tracePt t="123941" x="1670050" y="2724150"/>
          <p14:tracePt t="123957" x="1631950" y="2717800"/>
          <p14:tracePt t="123974" x="1581150" y="2705100"/>
          <p14:tracePt t="123991" x="1555750" y="2705100"/>
          <p14:tracePt t="124007" x="1530350" y="2698750"/>
          <p14:tracePt t="124010" x="1524000" y="2698750"/>
          <p14:tracePt t="124025" x="1511300" y="2698750"/>
          <p14:tracePt t="124041" x="1498600" y="2698750"/>
          <p14:tracePt t="124057" x="1492250" y="2698750"/>
          <p14:tracePt t="124074" x="1466850" y="2705100"/>
          <p14:tracePt t="124091" x="1447800" y="2717800"/>
          <p14:tracePt t="124108" x="1435100" y="2724150"/>
          <p14:tracePt t="124124" x="1403350" y="2743200"/>
          <p14:tracePt t="124141" x="1390650" y="2755900"/>
          <p14:tracePt t="124158" x="1365250" y="2768600"/>
          <p14:tracePt t="124174" x="1346200" y="2774950"/>
          <p14:tracePt t="124178" x="1339850" y="2781300"/>
          <p14:tracePt t="124235" x="1333500" y="2787650"/>
          <p14:tracePt t="124282" x="1327150" y="2787650"/>
          <p14:tracePt t="124298" x="1320800" y="2794000"/>
          <p14:tracePt t="124570" x="1320800" y="2781300"/>
          <p14:tracePt t="124586" x="1327150" y="2768600"/>
          <p14:tracePt t="124595" x="1333500" y="2755900"/>
          <p14:tracePt t="124608" x="1339850" y="2755900"/>
          <p14:tracePt t="124626" x="1384300" y="2724150"/>
          <p14:tracePt t="124641" x="1441450" y="2698750"/>
          <p14:tracePt t="124658" x="1492250" y="2686050"/>
          <p14:tracePt t="124691" x="1778000" y="2635250"/>
          <p14:tracePt t="124725" x="2190750" y="2609850"/>
          <p14:tracePt t="124758" x="2698750" y="2609850"/>
          <p14:tracePt t="124775" x="3022600" y="2635250"/>
          <p14:tracePt t="124791" x="3308350" y="2686050"/>
          <p14:tracePt t="124794" x="3454400" y="2717800"/>
          <p14:tracePt t="124808" x="3562350" y="2749550"/>
          <p14:tracePt t="124826" x="3854450" y="2844800"/>
          <p14:tracePt t="124842" x="3987800" y="2914650"/>
          <p14:tracePt t="124858" x="4089400" y="2971800"/>
          <p14:tracePt t="124874" x="4165600" y="3022600"/>
          <p14:tracePt t="124891" x="4222750" y="3073400"/>
          <p14:tracePt t="124908" x="4279900" y="3117850"/>
          <p14:tracePt t="124925" x="4330700" y="3175000"/>
          <p14:tracePt t="124941" x="4368800" y="3213100"/>
          <p14:tracePt t="124958" x="4394200" y="3257550"/>
          <p14:tracePt t="124974" x="4400550" y="3289300"/>
          <p14:tracePt t="124991" x="4400550" y="3302000"/>
          <p14:tracePt t="124994" x="4400550" y="3308350"/>
          <p14:tracePt t="125008" x="4400550" y="3321050"/>
          <p14:tracePt t="125025" x="4381500" y="3346450"/>
          <p14:tracePt t="125042" x="4362450" y="3365500"/>
          <p14:tracePt t="125058" x="4324350" y="3371850"/>
          <p14:tracePt t="125074" x="4267200" y="3390900"/>
          <p14:tracePt t="125091" x="4235450" y="3397250"/>
          <p14:tracePt t="125108" x="4191000" y="3397250"/>
          <p14:tracePt t="125111" x="4159250" y="3397250"/>
          <p14:tracePt t="125125" x="4102100" y="3397250"/>
          <p14:tracePt t="125141" x="4057650" y="3390900"/>
          <p14:tracePt t="125158" x="4032250" y="3371850"/>
          <p14:tracePt t="125175" x="3994150" y="3340100"/>
          <p14:tracePt t="125191" x="3981450" y="3321050"/>
          <p14:tracePt t="125208" x="3956050" y="3282950"/>
          <p14:tracePt t="125225" x="3943350" y="3251200"/>
          <p14:tracePt t="125242" x="3943350" y="3213100"/>
          <p14:tracePt t="125258" x="3943350" y="3162300"/>
          <p14:tracePt t="125261" x="3943350" y="3130550"/>
          <p14:tracePt t="125274" x="3943350" y="3105150"/>
          <p14:tracePt t="125291" x="3956050" y="3054350"/>
          <p14:tracePt t="125294" x="3968750" y="3022600"/>
          <p14:tracePt t="125308" x="3994150" y="2990850"/>
          <p14:tracePt t="125325" x="4044950" y="2921000"/>
          <p14:tracePt t="125341" x="4089400" y="2876550"/>
          <p14:tracePt t="125358" x="4127500" y="2838450"/>
          <p14:tracePt t="125375" x="4165600" y="2806700"/>
          <p14:tracePt t="125391" x="4184650" y="2794000"/>
          <p14:tracePt t="125408" x="4216400" y="2781300"/>
          <p14:tracePt t="125425" x="4248150" y="2768600"/>
          <p14:tracePt t="125442" x="4298950" y="2762250"/>
          <p14:tracePt t="125458" x="4362450" y="2762250"/>
          <p14:tracePt t="125461" x="4394200" y="2762250"/>
          <p14:tracePt t="125475" x="4413250" y="2762250"/>
          <p14:tracePt t="125492" x="4470400" y="2781300"/>
          <p14:tracePt t="125494" x="4521200" y="2794000"/>
          <p14:tracePt t="125508" x="4559300" y="2819400"/>
          <p14:tracePt t="125525" x="4667250" y="2882900"/>
          <p14:tracePt t="125542" x="4730750" y="2927350"/>
          <p14:tracePt t="125558" x="4756150" y="2959100"/>
          <p14:tracePt t="125575" x="4768850" y="2997200"/>
          <p14:tracePt t="125592" x="4768850" y="3041650"/>
          <p14:tracePt t="125608" x="4768850" y="3079750"/>
          <p14:tracePt t="125625" x="4768850" y="3130550"/>
          <p14:tracePt t="125642" x="4743450" y="3181350"/>
          <p14:tracePt t="125658" x="4711700" y="3225800"/>
          <p14:tracePt t="125675" x="4660900" y="3270250"/>
          <p14:tracePt t="125677" x="4629150" y="3282950"/>
          <p14:tracePt t="125692" x="4591050" y="3308350"/>
          <p14:tracePt t="125709" x="4508500" y="3327400"/>
          <p14:tracePt t="125725" x="4419600" y="3333750"/>
          <p14:tracePt t="125742" x="4311650" y="3333750"/>
          <p14:tracePt t="125758" x="4203700" y="3333750"/>
          <p14:tracePt t="125775" x="4089400" y="3289300"/>
          <p14:tracePt t="125792" x="3975100" y="3225800"/>
          <p14:tracePt t="125808" x="3879850" y="3155950"/>
          <p14:tracePt t="125825" x="3816350" y="3086100"/>
          <p14:tracePt t="125842" x="3797300" y="3035300"/>
          <p14:tracePt t="125858" x="3790950" y="2978150"/>
          <p14:tracePt t="125862" x="3790950" y="2946400"/>
          <p14:tracePt t="125875" x="3797300" y="2921000"/>
          <p14:tracePt t="125892" x="3822700" y="2870200"/>
          <p14:tracePt t="125909" x="3854450" y="2819400"/>
          <p14:tracePt t="125925" x="3879850" y="2787650"/>
          <p14:tracePt t="125942" x="3892550" y="2774950"/>
          <p14:tracePt t="125958" x="3905250" y="2768600"/>
          <p14:tracePt t="125975" x="3930650" y="2755900"/>
          <p14:tracePt t="125992" x="3968750" y="2755900"/>
          <p14:tracePt t="126008" x="4019550" y="2749550"/>
          <p14:tracePt t="126025" x="4076700" y="2749550"/>
          <p14:tracePt t="126042" x="4114800" y="2755900"/>
          <p14:tracePt t="126058" x="4184650" y="2774950"/>
          <p14:tracePt t="126075" x="4260850" y="2806700"/>
          <p14:tracePt t="126092" x="4311650" y="2832100"/>
          <p14:tracePt t="126094" x="4324350" y="2838450"/>
          <p14:tracePt t="126109" x="4337050" y="2851150"/>
          <p14:tracePt t="126125" x="4343400" y="2863850"/>
          <p14:tracePt t="126141" x="4343400" y="2882900"/>
          <p14:tracePt t="126158" x="4343400" y="2908300"/>
          <p14:tracePt t="126175" x="4343400" y="2959100"/>
          <p14:tracePt t="126192" x="4330700" y="3003550"/>
          <p14:tracePt t="126208" x="4298950" y="3060700"/>
          <p14:tracePt t="126225" x="4273550" y="3086100"/>
          <p14:tracePt t="126242" x="4241800" y="3117850"/>
          <p14:tracePt t="126258" x="4216400" y="3143250"/>
          <p14:tracePt t="126261" x="4203700" y="3149600"/>
          <p14:tracePt t="126275" x="4178300" y="3162300"/>
          <p14:tracePt t="126292" x="4165600" y="3168650"/>
          <p14:tracePt t="126309" x="4146550" y="3175000"/>
          <p14:tracePt t="126325" x="4146550" y="3181350"/>
          <p14:tracePt t="126414" x="4140200" y="3181350"/>
          <p14:tracePt t="126421" x="4133850" y="3181350"/>
          <p14:tracePt t="126430" x="4133850" y="3175000"/>
          <p14:tracePt t="126442" x="4127500" y="3168650"/>
          <p14:tracePt t="126459" x="4114800" y="3155950"/>
          <p14:tracePt t="126475" x="4108450" y="3136900"/>
          <p14:tracePt t="126492" x="4095750" y="3105150"/>
          <p14:tracePt t="126509" x="4089400" y="3041650"/>
          <p14:tracePt t="126526" x="4083050" y="2984500"/>
          <p14:tracePt t="126542" x="4070350" y="2946400"/>
          <p14:tracePt t="126559" x="4057650" y="2876550"/>
          <p14:tracePt t="126575" x="4038600" y="2787650"/>
          <p14:tracePt t="126592" x="4019550" y="2717800"/>
          <p14:tracePt t="126608" x="4019550" y="2686050"/>
          <p14:tracePt t="126625" x="4019550" y="2660650"/>
          <p14:tracePt t="126642" x="4025900" y="2654300"/>
          <p14:tracePt t="126659" x="4032250" y="2647950"/>
          <p14:tracePt t="126675" x="4044950" y="2635250"/>
          <p14:tracePt t="126677" x="4051300" y="2635250"/>
          <p14:tracePt t="126691" x="4064000" y="2635250"/>
          <p14:tracePt t="126709" x="4095750" y="2628900"/>
          <p14:tracePt t="126725" x="4127500" y="2628900"/>
          <p14:tracePt t="126742" x="4184650" y="2635250"/>
          <p14:tracePt t="126758" x="4229100" y="2660650"/>
          <p14:tracePt t="126775" x="4305300" y="2705100"/>
          <p14:tracePt t="126792" x="4381500" y="2774950"/>
          <p14:tracePt t="126809" x="4451350" y="2851150"/>
          <p14:tracePt t="126825" x="4489450" y="2933700"/>
          <p14:tracePt t="126842" x="4502150" y="3003550"/>
          <p14:tracePt t="126858" x="4502150" y="3073400"/>
          <p14:tracePt t="126875" x="4495800" y="3117850"/>
          <p14:tracePt t="126877" x="4470400" y="3155950"/>
          <p14:tracePt t="126892" x="4451350" y="3194050"/>
          <p14:tracePt t="126909" x="4349750" y="3270250"/>
          <p14:tracePt t="126925" x="4267200" y="3295650"/>
          <p14:tracePt t="126942" x="4165600" y="3314700"/>
          <p14:tracePt t="126958" x="4076700" y="3327400"/>
          <p14:tracePt t="126975" x="4000500" y="3333750"/>
          <p14:tracePt t="126992" x="3937000" y="3333750"/>
          <p14:tracePt t="127009" x="3886200" y="3333750"/>
          <p14:tracePt t="127025" x="3867150" y="3333750"/>
          <p14:tracePt t="127042" x="3854450" y="3333750"/>
          <p14:tracePt t="127070" x="3854450" y="3327400"/>
          <p14:tracePt t="127085" x="3854450" y="3321050"/>
          <p14:tracePt t="127102" x="3854450" y="3314700"/>
          <p14:tracePt t="127118" x="3854450" y="3308350"/>
          <p14:tracePt t="127126" x="3854450" y="3302000"/>
          <p14:tracePt t="127142" x="3854450" y="3295650"/>
          <p14:tracePt t="127158" x="3854450" y="3282950"/>
          <p14:tracePt t="127175" x="3854450" y="3270250"/>
          <p14:tracePt t="127192" x="3860800" y="3263900"/>
          <p14:tracePt t="127209" x="3867150" y="3251200"/>
          <p14:tracePt t="127225" x="3886200" y="3238500"/>
          <p14:tracePt t="127242" x="3898900" y="3225800"/>
          <p14:tracePt t="127258" x="3905250" y="3213100"/>
          <p14:tracePt t="127276" x="3917950" y="3206750"/>
          <p14:tracePt t="127278" x="3924300" y="3200400"/>
          <p14:tracePt t="127294" x="3930650" y="3187700"/>
          <p14:tracePt t="127309" x="3943350" y="3181350"/>
          <p14:tracePt t="127325" x="3949700" y="3175000"/>
          <p14:tracePt t="127342" x="3956050" y="3155950"/>
          <p14:tracePt t="127359" x="3962400" y="3143250"/>
          <p14:tracePt t="127375" x="3975100" y="3130550"/>
          <p14:tracePt t="127392" x="3981450" y="3111500"/>
          <p14:tracePt t="127409" x="3987800" y="3105150"/>
          <p14:tracePt t="127426" x="3994150" y="3092450"/>
          <p14:tracePt t="127442" x="4000500" y="3092450"/>
          <p14:tracePt t="127459" x="4000500" y="3086100"/>
          <p14:tracePt t="127476" x="4006850" y="3079750"/>
          <p14:tracePt t="127492" x="4013200" y="3079750"/>
          <p14:tracePt t="127510" x="4025900" y="3073400"/>
          <p14:tracePt t="127525" x="4038600" y="3073400"/>
          <p14:tracePt t="127542" x="4057650" y="3067050"/>
          <p14:tracePt t="127559" x="4070350" y="3067050"/>
          <p14:tracePt t="127575" x="4076700" y="3067050"/>
          <p14:tracePt t="127598" x="4083050" y="3067050"/>
          <p14:tracePt t="127774" x="4089400" y="3067050"/>
          <p14:tracePt t="127846" x="4076700" y="3060700"/>
          <p14:tracePt t="127855" x="4070350" y="3060700"/>
          <p14:tracePt t="127864" x="4064000" y="3060700"/>
          <p14:tracePt t="127876" x="4057650" y="3060700"/>
          <p14:tracePt t="127893" x="4038600" y="3060700"/>
          <p14:tracePt t="127909" x="4025900" y="3060700"/>
          <p14:tracePt t="127925" x="4013200" y="3054350"/>
          <p14:tracePt t="127942" x="3981450" y="3054350"/>
          <p14:tracePt t="127959" x="3943350" y="3054350"/>
          <p14:tracePt t="127975" x="3905250" y="3048000"/>
          <p14:tracePt t="127992" x="3879850" y="3048000"/>
          <p14:tracePt t="128009" x="3848100" y="3048000"/>
          <p14:tracePt t="128026" x="3829050" y="3041650"/>
          <p14:tracePt t="128043" x="3816350" y="3041650"/>
          <p14:tracePt t="128045" x="3803650" y="3041650"/>
          <p14:tracePt t="128059" x="3797300" y="3041650"/>
          <p14:tracePt t="128076" x="3765550" y="3035300"/>
          <p14:tracePt t="128092" x="3733800" y="3035300"/>
          <p14:tracePt t="128109" x="3702050" y="3028950"/>
          <p14:tracePt t="128125" x="3644900" y="3028950"/>
          <p14:tracePt t="128143" x="3575050" y="3016250"/>
          <p14:tracePt t="128145" x="3556000" y="3009900"/>
          <p14:tracePt t="128159" x="3524250" y="3009900"/>
          <p14:tracePt t="128176" x="3429000" y="3003550"/>
          <p14:tracePt t="128194" x="3244850" y="2978150"/>
          <p14:tracePt t="128209" x="3124200" y="2971800"/>
          <p14:tracePt t="128226" x="3009900" y="2971800"/>
          <p14:tracePt t="128242" x="2889250" y="2971800"/>
          <p14:tracePt t="128259" x="2794000" y="2971800"/>
          <p14:tracePt t="128276" x="2711450" y="2971800"/>
          <p14:tracePt t="128293" x="2622550" y="2971800"/>
          <p14:tracePt t="128309" x="2546350" y="2971800"/>
          <p14:tracePt t="128326" x="2508250" y="2971800"/>
          <p14:tracePt t="128343" x="2476500" y="2971800"/>
          <p14:tracePt t="128345" x="2457450" y="2978150"/>
          <p14:tracePt t="128359" x="2438400" y="2984500"/>
          <p14:tracePt t="128376" x="2400300" y="2990850"/>
          <p14:tracePt t="128393" x="2343150" y="2997200"/>
          <p14:tracePt t="128410" x="2305050" y="3009900"/>
          <p14:tracePt t="128426" x="2260600" y="3016250"/>
          <p14:tracePt t="128443" x="2216150" y="3028950"/>
          <p14:tracePt t="128459" x="2165350" y="3035300"/>
          <p14:tracePt t="128476" x="2114550" y="3035300"/>
          <p14:tracePt t="128493" x="2057400" y="3035300"/>
          <p14:tracePt t="128509" x="1981200" y="3041650"/>
          <p14:tracePt t="128526" x="1885950" y="3041650"/>
          <p14:tracePt t="128543" x="1778000" y="3041650"/>
          <p14:tracePt t="128559" x="1682750" y="3041650"/>
          <p14:tracePt t="128562" x="1638300" y="3041650"/>
          <p14:tracePt t="128576" x="1593850" y="3048000"/>
          <p14:tracePt t="128593" x="1517650" y="3048000"/>
          <p14:tracePt t="128609" x="1498600" y="3048000"/>
          <p14:tracePt t="128626" x="1485900" y="3048000"/>
          <p14:tracePt t="128643" x="1466850" y="3048000"/>
          <p14:tracePt t="128659" x="1435100" y="3048000"/>
          <p14:tracePt t="128676" x="1384300" y="3048000"/>
          <p14:tracePt t="128693" x="1314450" y="3041650"/>
          <p14:tracePt t="128709" x="1276350" y="3035300"/>
          <p14:tracePt t="128726" x="1219200" y="3022600"/>
          <p14:tracePt t="128729" x="1193800" y="3016250"/>
          <p14:tracePt t="128743" x="1168400" y="3009900"/>
          <p14:tracePt t="128759" x="1143000" y="3003550"/>
          <p14:tracePt t="128762" x="1136650" y="3003550"/>
          <p14:tracePt t="128776" x="1130300" y="3003550"/>
          <p14:tracePt t="128802" x="1123950" y="3003550"/>
          <p14:tracePt t="128826" x="1117600" y="3003550"/>
          <p14:tracePt t="128833" x="1111250" y="3003550"/>
          <p14:tracePt t="128850" x="1104900" y="3003550"/>
          <p14:tracePt t="128859" x="1098550" y="3003550"/>
          <p14:tracePt t="128876" x="1092200" y="3003550"/>
          <p14:tracePt t="128893" x="1079500" y="3003550"/>
          <p14:tracePt t="128926" x="1073150" y="3003550"/>
          <p14:tracePt t="128942" x="1060450" y="3003550"/>
          <p14:tracePt t="128960" x="1054100" y="3003550"/>
          <p14:tracePt t="128976" x="1047750" y="3003550"/>
          <p14:tracePt t="128994" x="1035050" y="3003550"/>
          <p14:tracePt t="129010" x="1016000" y="2990850"/>
          <p14:tracePt t="129026" x="1003300" y="2984500"/>
          <p14:tracePt t="129043" x="996950" y="2978150"/>
          <p14:tracePt t="129060" x="990600" y="2978150"/>
          <p14:tracePt t="129090" x="984250" y="2978150"/>
          <p14:tracePt t="129106" x="984250" y="2971800"/>
          <p14:tracePt t="129121" x="977900" y="2965450"/>
          <p14:tracePt t="129138" x="971550" y="2965450"/>
          <p14:tracePt t="129146" x="971550" y="2959100"/>
          <p14:tracePt t="129160" x="965200" y="2952750"/>
          <p14:tracePt t="129176" x="958850" y="2946400"/>
          <p14:tracePt t="129194" x="933450" y="2927350"/>
          <p14:tracePt t="129210" x="927100" y="2914650"/>
          <p14:tracePt t="129226" x="901700" y="2901950"/>
          <p14:tracePt t="129243" x="882650" y="2882900"/>
          <p14:tracePt t="129260" x="869950" y="2870200"/>
          <p14:tracePt t="129276" x="857250" y="2863850"/>
          <p14:tracePt t="129293" x="857250" y="2857500"/>
          <p14:tracePt t="129310" x="850900" y="2857500"/>
          <p14:tracePt t="129330" x="850900" y="2851150"/>
          <p14:tracePt t="129346" x="844550" y="2844800"/>
          <p14:tracePt t="129378" x="844550" y="2838450"/>
          <p14:tracePt t="129393" x="844550" y="2832100"/>
          <p14:tracePt t="129409" x="844550" y="2825750"/>
          <p14:tracePt t="129416" x="844550" y="2819400"/>
          <p14:tracePt t="129425" x="844550" y="2806700"/>
          <p14:tracePt t="129442" x="838200" y="2794000"/>
          <p14:tracePt t="129459" x="838200" y="2787650"/>
          <p14:tracePt t="129476" x="838200" y="2781300"/>
          <p14:tracePt t="129492" x="831850" y="2774950"/>
          <p14:tracePt t="129509" x="831850" y="2768600"/>
          <p14:tracePt t="129526" x="831850" y="2755900"/>
          <p14:tracePt t="129548" x="831850" y="2749550"/>
          <p14:tracePt t="129569" x="831850" y="2736850"/>
          <p14:tracePt t="129906" x="825500" y="2736850"/>
          <p14:tracePt t="129922" x="825500" y="2743200"/>
          <p14:tracePt t="129938" x="819150" y="2749550"/>
          <p14:tracePt t="129954" x="812800" y="2749550"/>
          <p14:tracePt t="129962" x="812800" y="2755900"/>
          <p14:tracePt t="129977" x="806450" y="2762250"/>
          <p14:tracePt t="130002" x="800100" y="2762250"/>
          <p14:tracePt t="130034" x="793750" y="2768600"/>
          <p14:tracePt t="130049" x="793750" y="2774950"/>
          <p14:tracePt t="130076" x="781050" y="2781300"/>
          <p14:tracePt t="130110" x="762000" y="2794000"/>
          <p14:tracePt t="130290" x="755650" y="2794000"/>
          <p14:tracePt t="130322" x="755650" y="2787650"/>
          <p14:tracePt t="130329" x="755650" y="2781300"/>
          <p14:tracePt t="130354" x="762000" y="2774950"/>
          <p14:tracePt t="130362" x="768350" y="2768600"/>
          <p14:tracePt t="130385" x="781050" y="2762250"/>
          <p14:tracePt t="130395" x="787400" y="2762250"/>
          <p14:tracePt t="130427" x="825500" y="2749550"/>
          <p14:tracePt t="130460" x="882650" y="2749550"/>
          <p14:tracePt t="130476" x="908050" y="2749550"/>
          <p14:tracePt t="130493" x="933450" y="2749550"/>
          <p14:tracePt t="130510" x="958850" y="2749550"/>
          <p14:tracePt t="130514" x="971550" y="2749550"/>
          <p14:tracePt t="130526" x="990600" y="2749550"/>
          <p14:tracePt t="130543" x="1016000" y="2755900"/>
          <p14:tracePt t="130561" x="1041400" y="2762250"/>
          <p14:tracePt t="130577" x="1060450" y="2768600"/>
          <p14:tracePt t="131511" x="1060450" y="2774950"/>
          <p14:tracePt t="131526" x="1066800" y="2781300"/>
          <p14:tracePt t="131534" x="1073150" y="2781300"/>
          <p14:tracePt t="131544" x="1079500" y="2787650"/>
          <p14:tracePt t="131561" x="1098550" y="2794000"/>
          <p14:tracePt t="131577" x="1111250" y="2800350"/>
          <p14:tracePt t="131594" x="1123950" y="2806700"/>
          <p14:tracePt t="131627" x="1168400" y="2813050"/>
          <p14:tracePt t="131630" x="1193800" y="2819400"/>
          <p14:tracePt t="131661" x="1333500" y="2863850"/>
          <p14:tracePt t="131694" x="1651000" y="2959100"/>
          <p14:tracePt t="131710" x="1854200" y="2990850"/>
          <p14:tracePt t="131727" x="2063750" y="3035300"/>
          <p14:tracePt t="131744" x="2330450" y="3086100"/>
          <p14:tracePt t="131761" x="2641600" y="3136900"/>
          <p14:tracePt t="131778" x="3016250" y="3206750"/>
          <p14:tracePt t="131794" x="3409950" y="3270250"/>
          <p14:tracePt t="131811" x="3740150" y="3333750"/>
          <p14:tracePt t="131813" x="3930650" y="3371850"/>
          <p14:tracePt t="131827" x="4095750" y="3403600"/>
          <p14:tracePt t="131844" x="4413250" y="3473450"/>
          <p14:tracePt t="131861" x="4743450" y="3556000"/>
          <p14:tracePt t="131877" x="4895850" y="3606800"/>
          <p14:tracePt t="131894" x="4997450" y="3632200"/>
          <p14:tracePt t="131910" x="5080000" y="3670300"/>
          <p14:tracePt t="131927" x="5124450" y="3695700"/>
          <p14:tracePt t="131945" x="5175250" y="3721100"/>
          <p14:tracePt t="131961" x="5194300" y="3740150"/>
          <p14:tracePt t="131977" x="5219700" y="3759200"/>
          <p14:tracePt t="131994" x="5238750" y="3784600"/>
          <p14:tracePt t="132011" x="5251450" y="3797300"/>
          <p14:tracePt t="132027" x="5257800" y="3822700"/>
          <p14:tracePt t="132030" x="5257800" y="3829050"/>
          <p14:tracePt t="132046" x="5257800" y="3848100"/>
          <p14:tracePt t="132062" x="5257800" y="3867150"/>
          <p14:tracePt t="132077" x="5257800" y="3898900"/>
          <p14:tracePt t="132094" x="5251450" y="3930650"/>
          <p14:tracePt t="132111" x="5226050" y="3981450"/>
          <p14:tracePt t="132127" x="5200650" y="4032250"/>
          <p14:tracePt t="132144" x="5168900" y="4089400"/>
          <p14:tracePt t="132161" x="5124450" y="4140200"/>
          <p14:tracePt t="132177" x="5073650" y="4197350"/>
          <p14:tracePt t="132194" x="5010150" y="4267200"/>
          <p14:tracePt t="132211" x="4940300" y="4324350"/>
          <p14:tracePt t="132227" x="4883150" y="4343400"/>
          <p14:tracePt t="132230" x="4813300" y="4368800"/>
          <p14:tracePt t="132244" x="4737100" y="4387850"/>
          <p14:tracePt t="132262" x="4387850" y="4413250"/>
          <p14:tracePt t="132278" x="4089400" y="4413250"/>
          <p14:tracePt t="132294" x="3740150" y="4413250"/>
          <p14:tracePt t="132311" x="3454400" y="4413250"/>
          <p14:tracePt t="132327" x="3213100" y="4394200"/>
          <p14:tracePt t="132344" x="3028950" y="4356100"/>
          <p14:tracePt t="132361" x="2895600" y="4324350"/>
          <p14:tracePt t="132377" x="2794000" y="4292600"/>
          <p14:tracePt t="132394" x="2724150" y="4254500"/>
          <p14:tracePt t="132397" x="2673350" y="4235450"/>
          <p14:tracePt t="132411" x="2628900" y="4210050"/>
          <p14:tracePt t="132427" x="2527300" y="4152900"/>
          <p14:tracePt t="132430" x="2457450" y="4121150"/>
          <p14:tracePt t="132445" x="2324100" y="4051300"/>
          <p14:tracePt t="132461" x="2197100" y="3987800"/>
          <p14:tracePt t="132478" x="2089150" y="3924300"/>
          <p14:tracePt t="132494" x="2076450" y="3905250"/>
          <p14:tracePt t="132511" x="2070100" y="3898900"/>
          <p14:tracePt t="132710" x="2063750" y="3898900"/>
          <p14:tracePt t="132837" x="2051050" y="3905250"/>
          <p14:tracePt t="132845" x="2044700" y="3911600"/>
          <p14:tracePt t="132862" x="2038350" y="3924300"/>
          <p14:tracePt t="132878" x="1987550" y="3968750"/>
          <p14:tracePt t="132894" x="1924050" y="4038600"/>
          <p14:tracePt t="132911" x="1854200" y="4089400"/>
          <p14:tracePt t="132928" x="1784350" y="4140200"/>
          <p14:tracePt t="132961" x="1689100" y="4184650"/>
          <p14:tracePt t="132994" x="1612900" y="4229100"/>
          <p14:tracePt t="132997" x="1600200" y="4241800"/>
          <p14:tracePt t="133028" x="1574800" y="4254500"/>
          <p14:tracePt t="133044" x="1555750" y="4267200"/>
          <p14:tracePt t="133046" x="1543050" y="4273550"/>
          <p14:tracePt t="133061" x="1524000" y="4286250"/>
          <p14:tracePt t="133078" x="1485900" y="4305300"/>
          <p14:tracePt t="133094" x="1454150" y="4311650"/>
          <p14:tracePt t="133111" x="1416050" y="4324350"/>
          <p14:tracePt t="133128" x="1377950" y="4337050"/>
          <p14:tracePt t="133145" x="1327150" y="4356100"/>
          <p14:tracePt t="133161" x="1295400" y="4368800"/>
          <p14:tracePt t="133178" x="1257300" y="4381500"/>
          <p14:tracePt t="133194" x="1225550" y="4400550"/>
          <p14:tracePt t="133211" x="1193800" y="4425950"/>
          <p14:tracePt t="133227" x="1162050" y="4464050"/>
          <p14:tracePt t="133230" x="1136650" y="4495800"/>
          <p14:tracePt t="133244" x="1111250" y="4533900"/>
          <p14:tracePt t="133261" x="1047750" y="4635500"/>
          <p14:tracePt t="133278" x="990600" y="4756150"/>
          <p14:tracePt t="133294" x="920750" y="4902200"/>
          <p14:tracePt t="133311" x="863600" y="5067300"/>
          <p14:tracePt t="133328" x="819150" y="5238750"/>
          <p14:tracePt t="133344" x="787400" y="5403850"/>
          <p14:tracePt t="133361" x="768350" y="5543550"/>
          <p14:tracePt t="133378" x="755650" y="5651500"/>
          <p14:tracePt t="133395" x="755650" y="5695950"/>
          <p14:tracePt t="133542" x="762000" y="5683250"/>
          <p14:tracePt t="133558" x="768350" y="5670550"/>
          <p14:tracePt t="133567" x="768350" y="5664200"/>
          <p14:tracePt t="133577" x="774700" y="5664200"/>
          <p14:tracePt t="133595" x="781050" y="5657850"/>
          <p14:tracePt t="133611" x="787400" y="5651500"/>
          <p14:tracePt t="133638" x="787400" y="5645150"/>
          <p14:tracePt t="133718" x="793750" y="5638800"/>
          <p14:tracePt t="133766" x="800100" y="5638800"/>
          <p14:tracePt t="133815" x="806450" y="5632450"/>
          <p14:tracePt t="133822" x="812800" y="5632450"/>
          <p14:tracePt t="133863" x="819150" y="5626100"/>
          <p14:tracePt t="133894" x="819150" y="5619750"/>
          <p14:tracePt t="133926" x="825500" y="5619750"/>
          <p14:tracePt t="133942" x="831850" y="5619750"/>
          <p14:tracePt t="134038" x="838200" y="5619750"/>
          <p14:tracePt t="134086" x="844550" y="5613400"/>
          <p14:tracePt t="134094" x="850900" y="5613400"/>
          <p14:tracePt t="134110" x="857250" y="5613400"/>
          <p14:tracePt t="134138" x="863600" y="5613400"/>
          <p14:tracePt t="134145" x="869950" y="5613400"/>
          <p14:tracePt t="134153" x="876300" y="5607050"/>
          <p14:tracePt t="134162" x="882650" y="5607050"/>
          <p14:tracePt t="134186" x="889000" y="5607050"/>
          <p14:tracePt t="134195" x="895350" y="5607050"/>
          <p14:tracePt t="134211" x="914400" y="5600700"/>
          <p14:tracePt t="134228" x="920750" y="5600700"/>
          <p14:tracePt t="134244" x="939800" y="5594350"/>
          <p14:tracePt t="134262" x="952500" y="5594350"/>
          <p14:tracePt t="134278" x="965200" y="5588000"/>
          <p14:tracePt t="134296" x="977900" y="5581650"/>
          <p14:tracePt t="134298" x="984250" y="5581650"/>
          <p14:tracePt t="134311" x="984250" y="5575300"/>
          <p14:tracePt t="134442" x="990600" y="5575300"/>
          <p14:tracePt t="134449" x="996950" y="5575300"/>
          <p14:tracePt t="134462" x="1003300" y="5575300"/>
          <p14:tracePt t="134478" x="1028700" y="5575300"/>
          <p14:tracePt t="134495" x="1060450" y="5575300"/>
          <p14:tracePt t="134497" x="1085850" y="5575300"/>
          <p14:tracePt t="134512" x="1098550" y="5575300"/>
          <p14:tracePt t="134529" x="1276350" y="5530850"/>
          <p14:tracePt t="134546" x="1473200" y="5473700"/>
          <p14:tracePt t="134561" x="1797050" y="5378450"/>
          <p14:tracePt t="134578" x="2051050" y="5283200"/>
          <p14:tracePt t="134595" x="2317750" y="5143500"/>
          <p14:tracePt t="134611" x="2495550" y="5003800"/>
          <p14:tracePt t="134628" x="2635250" y="4895850"/>
          <p14:tracePt t="134645" x="2717800" y="4794250"/>
          <p14:tracePt t="134662" x="2755900" y="4730750"/>
          <p14:tracePt t="134678" x="2768600" y="4705350"/>
          <p14:tracePt t="134695" x="2768600" y="4699000"/>
          <p14:tracePt t="134794" x="2768600" y="4692650"/>
          <p14:tracePt t="134818" x="2755900" y="4692650"/>
          <p14:tracePt t="134825" x="2749550" y="4692650"/>
          <p14:tracePt t="134834" x="2736850" y="4686300"/>
          <p14:tracePt t="134845" x="2717800" y="4686300"/>
          <p14:tracePt t="134862" x="2686050" y="4673600"/>
          <p14:tracePt t="134878" x="2635250" y="4654550"/>
          <p14:tracePt t="134882" x="2609850" y="4641850"/>
          <p14:tracePt t="134895" x="2590800" y="4635500"/>
          <p14:tracePt t="134911" x="2546350" y="4603750"/>
          <p14:tracePt t="134913" x="2520950" y="4578350"/>
          <p14:tracePt t="134929" x="2489200" y="4559300"/>
          <p14:tracePt t="134946" x="2451100" y="4489450"/>
          <p14:tracePt t="134961" x="2419350" y="4445000"/>
          <p14:tracePt t="134978" x="2387600" y="4394200"/>
          <p14:tracePt t="134996" x="2362200" y="4343400"/>
          <p14:tracePt t="135012" x="2330450" y="4279900"/>
          <p14:tracePt t="135028" x="2305050" y="4235450"/>
          <p14:tracePt t="135045" x="2292350" y="4191000"/>
          <p14:tracePt t="135062" x="2273300" y="4133850"/>
          <p14:tracePt t="135079" x="2266950" y="4083050"/>
          <p14:tracePt t="135081" x="2260600" y="4057650"/>
          <p14:tracePt t="135095" x="2260600" y="4044950"/>
          <p14:tracePt t="135112" x="2260600" y="4006850"/>
          <p14:tracePt t="135129" x="2260600" y="3975100"/>
          <p14:tracePt t="135145" x="2260600" y="3962400"/>
          <p14:tracePt t="135274" x="2254250" y="3956050"/>
          <p14:tracePt t="135290" x="2241550" y="3956050"/>
          <p14:tracePt t="135298" x="2222500" y="3956050"/>
          <p14:tracePt t="135312" x="2190750" y="3956050"/>
          <p14:tracePt t="135329" x="2120900" y="3956050"/>
          <p14:tracePt t="135345" x="2044700" y="3956050"/>
          <p14:tracePt t="135362" x="1974850" y="3956050"/>
          <p14:tracePt t="135379" x="1917700" y="3956050"/>
          <p14:tracePt t="135396" x="1905000" y="3956050"/>
          <p14:tracePt t="135412" x="1898650" y="3962400"/>
          <p14:tracePt t="135481" x="1898650" y="3956050"/>
          <p14:tracePt t="135490" x="1898650" y="3943350"/>
          <p14:tracePt t="135498" x="1898650" y="3937000"/>
          <p14:tracePt t="135512" x="1898650" y="3924300"/>
          <p14:tracePt t="135529" x="1898650" y="3892550"/>
          <p14:tracePt t="135545" x="1898650" y="3879850"/>
          <p14:tracePt t="135562" x="1898650" y="3873500"/>
          <p14:tracePt t="135578" x="1911350" y="3860800"/>
          <p14:tracePt t="135595" x="1917700" y="3860800"/>
          <p14:tracePt t="135612" x="1930400" y="3860800"/>
          <p14:tracePt t="135628" x="1974850" y="3860800"/>
          <p14:tracePt t="135645" x="2012950" y="3860800"/>
          <p14:tracePt t="135662" x="2089150" y="3867150"/>
          <p14:tracePt t="135678" x="2171700" y="3879850"/>
          <p14:tracePt t="135695" x="2228850" y="3892550"/>
          <p14:tracePt t="135696" x="2235200" y="3892550"/>
          <p14:tracePt t="135711" x="2254250" y="3892550"/>
          <p14:tracePt t="135729" x="2298700" y="3898900"/>
          <p14:tracePt t="135746" x="2343150" y="3911600"/>
          <p14:tracePt t="135762" x="2406650" y="3930650"/>
          <p14:tracePt t="135779" x="2457450" y="3956050"/>
          <p14:tracePt t="135795" x="2520950" y="3981450"/>
          <p14:tracePt t="135812" x="2603500" y="4019550"/>
          <p14:tracePt t="135829" x="2686050" y="4057650"/>
          <p14:tracePt t="135845" x="2755900" y="4095750"/>
          <p14:tracePt t="135862" x="2787650" y="4102100"/>
          <p14:tracePt t="135879" x="2806700" y="4121150"/>
          <p14:tracePt t="135881" x="2813050" y="4127500"/>
          <p14:tracePt t="135930" x="2813050" y="4133850"/>
          <p14:tracePt t="135946" x="2813050" y="4140200"/>
          <p14:tracePt t="135953" x="2806700" y="4146550"/>
          <p14:tracePt t="135962" x="2806700" y="4152900"/>
          <p14:tracePt t="135979" x="2787650" y="4159250"/>
          <p14:tracePt t="135995" x="2768600" y="4165600"/>
          <p14:tracePt t="136012" x="2755900" y="4165600"/>
          <p14:tracePt t="136029" x="2730500" y="4165600"/>
          <p14:tracePt t="136046" x="2698750" y="4165600"/>
          <p14:tracePt t="136062" x="2667000" y="4165600"/>
          <p14:tracePt t="136079" x="2609850" y="4165600"/>
          <p14:tracePt t="136081" x="2584450" y="4165600"/>
          <p14:tracePt t="136096" x="2559050" y="4159250"/>
          <p14:tracePt t="136112" x="2495550" y="4140200"/>
          <p14:tracePt t="136130" x="2432050" y="4121150"/>
          <p14:tracePt t="136145" x="2393950" y="4121150"/>
          <p14:tracePt t="136162" x="2355850" y="4114800"/>
          <p14:tracePt t="136179" x="2336800" y="4108450"/>
          <p14:tracePt t="136196" x="2324100" y="4108450"/>
          <p14:tracePt t="136330" x="2330450" y="4108450"/>
          <p14:tracePt t="136337" x="2336800" y="4108450"/>
          <p14:tracePt t="136354" x="2343150" y="4108450"/>
          <p14:tracePt t="136362" x="2349500" y="4108450"/>
          <p14:tracePt t="136482" x="2343150" y="4108450"/>
          <p14:tracePt t="136490" x="2324100" y="4108450"/>
          <p14:tracePt t="136497" x="2305050" y="4108450"/>
          <p14:tracePt t="136513" x="2260600" y="4108450"/>
          <p14:tracePt t="136529" x="2209800" y="4108450"/>
          <p14:tracePt t="136545" x="2152650" y="4121150"/>
          <p14:tracePt t="136562" x="2120900" y="4127500"/>
          <p14:tracePt t="136579" x="2101850" y="4127500"/>
          <p14:tracePt t="136596" x="2089150" y="4133850"/>
          <p14:tracePt t="136612" x="2082800" y="4140200"/>
          <p14:tracePt t="136729" x="2076450" y="4127500"/>
          <p14:tracePt t="136737" x="2070100" y="4121150"/>
          <p14:tracePt t="136745" x="2070100" y="4108450"/>
          <p14:tracePt t="136762" x="2057400" y="4083050"/>
          <p14:tracePt t="136778" x="2044700" y="4044950"/>
          <p14:tracePt t="136795" x="2032000" y="4019550"/>
          <p14:tracePt t="136812" x="2012950" y="3987800"/>
          <p14:tracePt t="136830" x="2000250" y="3975100"/>
          <p14:tracePt t="136846" x="1974850" y="3949700"/>
          <p14:tracePt t="136863" x="1955800" y="3943350"/>
          <p14:tracePt t="136865" x="1949450" y="3943350"/>
          <p14:tracePt t="136881" x="1936750" y="3937000"/>
          <p14:tracePt t="136906" x="1930400" y="3937000"/>
          <p14:tracePt t="136937" x="1924050" y="3937000"/>
          <p14:tracePt t="136946" x="1917700" y="3937000"/>
          <p14:tracePt t="136953" x="1911350" y="3937000"/>
          <p14:tracePt t="136970" x="1905000" y="3937000"/>
          <p14:tracePt t="136979" x="1892300" y="3937000"/>
          <p14:tracePt t="137066" x="1885950" y="3943350"/>
          <p14:tracePt t="137081" x="1873250" y="3949700"/>
          <p14:tracePt t="137097" x="1866900" y="3949700"/>
          <p14:tracePt t="137105" x="1854200" y="3962400"/>
          <p14:tracePt t="137122" x="1847850" y="3962400"/>
          <p14:tracePt t="137134" x="1841500" y="3962400"/>
          <p14:tracePt t="137150" x="1822450" y="3962400"/>
          <p14:tracePt t="137162" x="1816100" y="3962400"/>
          <p14:tracePt t="137179" x="1809750" y="3962400"/>
          <p14:tracePt t="137196" x="1803400" y="3962400"/>
          <p14:tracePt t="137212" x="1803400" y="3968750"/>
          <p14:tracePt t="137358" x="1797050" y="3968750"/>
          <p14:tracePt t="137406" x="1790700" y="3968750"/>
          <p14:tracePt t="137422" x="1784350" y="3968750"/>
          <p14:tracePt t="137438" x="1784350" y="3975100"/>
          <p14:tracePt t="137445" x="1784350" y="3981450"/>
          <p14:tracePt t="137454" x="1784350" y="3987800"/>
          <p14:tracePt t="137462" x="1822450" y="3994150"/>
          <p14:tracePt t="137479" x="1866900" y="3994150"/>
          <p14:tracePt t="137496" x="1905000" y="4000500"/>
          <p14:tracePt t="137774" x="1911350" y="4006850"/>
          <p14:tracePt t="137790" x="1911350" y="4013200"/>
          <p14:tracePt t="137886" x="1917700" y="4019550"/>
          <p14:tracePt t="137950" x="1917700" y="4025900"/>
          <p14:tracePt t="137990" x="1917700" y="4019550"/>
          <p14:tracePt t="138006" x="1917700" y="4006850"/>
          <p14:tracePt t="138015" x="1911350" y="3994150"/>
          <p14:tracePt t="138030" x="1892300" y="3975100"/>
          <p14:tracePt t="138046" x="1885950" y="3968750"/>
          <p14:tracePt t="138063" x="1873250" y="3949700"/>
          <p14:tracePt t="138080" x="1860550" y="3943350"/>
          <p14:tracePt t="138096" x="1860550" y="3937000"/>
          <p14:tracePt t="138113" x="1841500" y="3924300"/>
          <p14:tracePt t="138130" x="1828800" y="3905250"/>
          <p14:tracePt t="138146" x="1803400" y="3892550"/>
          <p14:tracePt t="138163" x="1797050" y="3879850"/>
          <p14:tracePt t="138165" x="1784350" y="3873500"/>
          <p14:tracePt t="138180" x="1784350" y="3867150"/>
          <p14:tracePt t="138196" x="1771650" y="3860800"/>
          <p14:tracePt t="138214" x="1752600" y="3848100"/>
          <p14:tracePt t="138229" x="1752600" y="3841750"/>
          <p14:tracePt t="138246" x="1739900" y="3841750"/>
          <p14:tracePt t="138279" x="1727200" y="3835400"/>
          <p14:tracePt t="138334" x="1720850" y="3835400"/>
          <p14:tracePt t="138351" x="1714500" y="3835400"/>
          <p14:tracePt t="138357" x="1708150" y="3835400"/>
          <p14:tracePt t="138366" x="1695450" y="3829050"/>
          <p14:tracePt t="138380" x="1689100" y="3829050"/>
          <p14:tracePt t="138396" x="1670050" y="3829050"/>
          <p14:tracePt t="138413" x="1619250" y="3822700"/>
          <p14:tracePt t="138429" x="1587500" y="3822700"/>
          <p14:tracePt t="138446" x="1555750" y="3822700"/>
          <p14:tracePt t="138463" x="1524000" y="3822700"/>
          <p14:tracePt t="138480" x="1498600" y="3822700"/>
          <p14:tracePt t="138496" x="1473200" y="3822700"/>
          <p14:tracePt t="138513" x="1447800" y="3829050"/>
          <p14:tracePt t="138529" x="1422400" y="3835400"/>
          <p14:tracePt t="138546" x="1403350" y="3848100"/>
          <p14:tracePt t="138550" x="1384300" y="3848100"/>
          <p14:tracePt t="138563" x="1365250" y="3854450"/>
          <p14:tracePt t="138580" x="1358900" y="3854450"/>
          <p14:tracePt t="138597" x="1346200" y="3860800"/>
          <p14:tracePt t="138613" x="1327150" y="3867150"/>
          <p14:tracePt t="138630" x="1320800" y="3867150"/>
          <p14:tracePt t="138646" x="1308100" y="3873500"/>
          <p14:tracePt t="138663" x="1301750" y="3873500"/>
          <p14:tracePt t="138680" x="1295400" y="3873500"/>
          <p14:tracePt t="139726" x="1295400" y="3867150"/>
          <p14:tracePt t="139742" x="1295400" y="3860800"/>
          <p14:tracePt t="139758" x="1301750" y="3860800"/>
          <p14:tracePt t="139790" x="1301750" y="3854450"/>
          <p14:tracePt t="139838" x="1301750" y="3848100"/>
          <p14:tracePt t="139870" x="1308100" y="3848100"/>
          <p14:tracePt t="139877" x="1314450" y="3841750"/>
          <p14:tracePt t="139886" x="1320800" y="3835400"/>
          <p14:tracePt t="139913" x="1339850" y="3835400"/>
          <p14:tracePt t="139947" x="1416050" y="3829050"/>
          <p14:tracePt t="139950" x="1428750" y="3822700"/>
          <p14:tracePt t="139964" x="1454150" y="3822700"/>
          <p14:tracePt t="139980" x="1530350" y="3822700"/>
          <p14:tracePt t="139997" x="1670050" y="3816350"/>
          <p14:tracePt t="140013" x="1758950" y="3810000"/>
          <p14:tracePt t="140030" x="1816100" y="3803650"/>
          <p14:tracePt t="140047" x="1860550" y="3797300"/>
          <p14:tracePt t="140064" x="1892300" y="3790950"/>
          <p14:tracePt t="140080" x="1911350" y="3790950"/>
          <p14:tracePt t="140082" x="1924050" y="3784600"/>
          <p14:tracePt t="140097" x="1949450" y="3778250"/>
          <p14:tracePt t="140113" x="1981200" y="3771900"/>
          <p14:tracePt t="140130" x="2025650" y="3765550"/>
          <p14:tracePt t="140147" x="2070100" y="3752850"/>
          <p14:tracePt t="140164" x="2120900" y="3752850"/>
          <p14:tracePt t="140180" x="2165350" y="3746500"/>
          <p14:tracePt t="140197" x="2222500" y="3746500"/>
          <p14:tracePt t="140213" x="2273300" y="3746500"/>
          <p14:tracePt t="140230" x="2336800" y="3746500"/>
          <p14:tracePt t="140247" x="2425700" y="3746500"/>
          <p14:tracePt t="140250" x="2476500" y="3746500"/>
          <p14:tracePt t="140264" x="2540000" y="3746500"/>
          <p14:tracePt t="140281" x="2717800" y="3746500"/>
          <p14:tracePt t="140297" x="2851150" y="3746500"/>
          <p14:tracePt t="140313" x="2952750" y="3746500"/>
          <p14:tracePt t="140330" x="3054350" y="3746500"/>
          <p14:tracePt t="140347" x="3136900" y="3746500"/>
          <p14:tracePt t="140364" x="3219450" y="3727450"/>
          <p14:tracePt t="140380" x="3282950" y="3714750"/>
          <p14:tracePt t="140397" x="3359150" y="3676650"/>
          <p14:tracePt t="140413" x="3409950" y="3651250"/>
          <p14:tracePt t="140431" x="3467100" y="3613150"/>
          <p14:tracePt t="140434" x="3479800" y="3600450"/>
          <p14:tracePt t="140447" x="3486150" y="3594100"/>
          <p14:tracePt t="140463" x="3517900" y="3562350"/>
          <p14:tracePt t="140484" x="3530600" y="3549650"/>
          <p14:tracePt t="140882" x="3524250" y="3549650"/>
          <p14:tracePt t="140898" x="3511550" y="3549650"/>
          <p14:tracePt t="140914" x="3492500" y="3556000"/>
          <p14:tracePt t="140923" x="3473450" y="3556000"/>
          <p14:tracePt t="140930" x="3454400" y="3556000"/>
          <p14:tracePt t="140947" x="3403600" y="3556000"/>
          <p14:tracePt t="140964" x="3365500" y="3556000"/>
          <p14:tracePt t="140997" x="3181350" y="3556000"/>
          <p14:tracePt t="141031" x="2914650" y="3517900"/>
          <p14:tracePt t="141033" x="2857500" y="3517900"/>
          <p14:tracePt t="141064" x="2781300" y="3517900"/>
          <p14:tracePt t="141081" x="2774950" y="3517900"/>
          <p14:tracePt t="141258" x="2762250" y="3517900"/>
          <p14:tracePt t="141266" x="2749550" y="3517900"/>
          <p14:tracePt t="141281" x="2717800" y="3517900"/>
          <p14:tracePt t="141297" x="2679700" y="3524250"/>
          <p14:tracePt t="141314" x="2628900" y="3530600"/>
          <p14:tracePt t="141331" x="2571750" y="3536950"/>
          <p14:tracePt t="141348" x="2508250" y="3536950"/>
          <p14:tracePt t="141364" x="2438400" y="3536950"/>
          <p14:tracePt t="141398" x="2343150" y="3536950"/>
          <p14:tracePt t="141431" x="2279650" y="3543300"/>
          <p14:tracePt t="141434" x="2273300" y="3549650"/>
          <p14:tracePt t="141464" x="2235200" y="3549650"/>
          <p14:tracePt t="141481" x="2190750" y="3549650"/>
          <p14:tracePt t="141497" x="2159000" y="3556000"/>
          <p14:tracePt t="141514" x="2108200" y="3562350"/>
          <p14:tracePt t="141531" x="2044700" y="3562350"/>
          <p14:tracePt t="141547" x="1993900" y="3568700"/>
          <p14:tracePt t="141564" x="1924050" y="3568700"/>
          <p14:tracePt t="141582" x="1847850" y="3575050"/>
          <p14:tracePt t="141598" x="1758950" y="3587750"/>
          <p14:tracePt t="141614" x="1670050" y="3594100"/>
          <p14:tracePt t="141617" x="1625600" y="3606800"/>
          <p14:tracePt t="141631" x="1593850" y="3613150"/>
          <p14:tracePt t="141647" x="1517650" y="3625850"/>
          <p14:tracePt t="141664" x="1447800" y="3638550"/>
          <p14:tracePt t="141667" x="1409700" y="3651250"/>
          <p14:tracePt t="141681" x="1365250" y="3663950"/>
          <p14:tracePt t="141697" x="1320800" y="3676650"/>
          <p14:tracePt t="141714" x="1270000" y="3683000"/>
          <p14:tracePt t="141731" x="1244600" y="3695700"/>
          <p14:tracePt t="141747" x="1212850" y="3702050"/>
          <p14:tracePt t="141764" x="1200150" y="3702050"/>
          <p14:tracePt t="141781" x="1187450" y="3708400"/>
          <p14:tracePt t="141798" x="1174750" y="3708400"/>
          <p14:tracePt t="141814" x="1162050" y="3714750"/>
          <p14:tracePt t="141831" x="1155700" y="3714750"/>
          <p14:tracePt t="141848" x="1149350" y="3721100"/>
          <p14:tracePt t="141865" x="1136650" y="3727450"/>
          <p14:tracePt t="141897" x="1130300" y="3727450"/>
          <p14:tracePt t="141922" x="1123950" y="3733800"/>
          <p14:tracePt t="141953" x="1117600" y="3740150"/>
          <p14:tracePt t="142337" x="1123950" y="3740150"/>
          <p14:tracePt t="142355" x="1130300" y="3733800"/>
          <p14:tracePt t="142402" x="1136650" y="3733800"/>
          <p14:tracePt t="142418" x="1143000" y="3733800"/>
          <p14:tracePt t="142426" x="1149350" y="3733800"/>
          <p14:tracePt t="142448" x="1174750" y="3727450"/>
          <p14:tracePt t="142466" x="1225550" y="3721100"/>
          <p14:tracePt t="142482" x="1270000" y="3708400"/>
          <p14:tracePt t="142498" x="1320800" y="3695700"/>
          <p14:tracePt t="142515" x="1390650" y="3683000"/>
          <p14:tracePt t="142532" x="1428750" y="3670300"/>
          <p14:tracePt t="142548" x="1485900" y="3657600"/>
          <p14:tracePt t="142565" x="1568450" y="3644900"/>
          <p14:tracePt t="142581" x="1638300" y="3619500"/>
          <p14:tracePt t="142598" x="1701800" y="3594100"/>
          <p14:tracePt t="142601" x="1708150" y="3594100"/>
          <p14:tracePt t="142614" x="1727200" y="3587750"/>
          <p14:tracePt t="142631" x="1739900" y="3581400"/>
          <p14:tracePt t="142648" x="1746250" y="3581400"/>
          <p14:tracePt t="142674" x="1752600" y="3581400"/>
          <p14:tracePt t="142690" x="1758950" y="3575050"/>
          <p14:tracePt t="142714" x="1778000" y="3568700"/>
          <p14:tracePt t="142723" x="1790700" y="3556000"/>
          <p14:tracePt t="142731" x="1809750" y="3549650"/>
          <p14:tracePt t="142749" x="1854200" y="3530600"/>
          <p14:tracePt t="142765" x="1924050" y="3498850"/>
          <p14:tracePt t="142781" x="2038350" y="3448050"/>
          <p14:tracePt t="142798" x="2190750" y="3397250"/>
          <p14:tracePt t="142801" x="2292350" y="3365500"/>
          <p14:tracePt t="142815" x="2387600" y="3340100"/>
          <p14:tracePt t="142831" x="2603500" y="3276600"/>
          <p14:tracePt t="142849" x="2940050" y="3200400"/>
          <p14:tracePt t="142865" x="3149600" y="3175000"/>
          <p14:tracePt t="142881" x="3352800" y="3168650"/>
          <p14:tracePt t="142898" x="3517900" y="3149600"/>
          <p14:tracePt t="142915" x="3651250" y="3143250"/>
          <p14:tracePt t="142932" x="3778250" y="3111500"/>
          <p14:tracePt t="142949" x="3892550" y="3079750"/>
          <p14:tracePt t="142964" x="3994150" y="3035300"/>
          <p14:tracePt t="142982" x="4076700" y="3003550"/>
          <p14:tracePt t="142998" x="4140200" y="2965450"/>
          <p14:tracePt t="143001" x="4152900" y="2959100"/>
          <p14:tracePt t="143015" x="4165600" y="2946400"/>
          <p14:tracePt t="143238" x="4171950" y="2946400"/>
          <p14:tracePt t="143255" x="4171950" y="2952750"/>
          <p14:tracePt t="143287" x="4159250" y="2959100"/>
          <p14:tracePt t="143295" x="4152900" y="2959100"/>
          <p14:tracePt t="143334" x="4140200" y="2965450"/>
          <p14:tracePt t="143342" x="4133850" y="2965450"/>
          <p14:tracePt t="143510" x="4133850" y="2971800"/>
          <p14:tracePt t="143542" x="4127500" y="2971800"/>
          <p14:tracePt t="143573" x="4127500" y="2984500"/>
          <p14:tracePt t="143582" x="4127500" y="2997200"/>
          <p14:tracePt t="143590" x="4133850" y="3003550"/>
          <p14:tracePt t="143615" x="4159250" y="3048000"/>
          <p14:tracePt t="143649" x="4210050" y="3130550"/>
          <p14:tracePt t="143665" x="4248150" y="3175000"/>
          <p14:tracePt t="143682" x="4298950" y="3232150"/>
          <p14:tracePt t="143699" x="4337050" y="3302000"/>
          <p14:tracePt t="143702" x="4368800" y="3340100"/>
          <p14:tracePt t="143715" x="4394200" y="3365500"/>
          <p14:tracePt t="143732" x="4425950" y="3429000"/>
          <p14:tracePt t="143749" x="4476750" y="3530600"/>
          <p14:tracePt t="143765" x="4502150" y="3587750"/>
          <p14:tracePt t="143782" x="4546600" y="3663950"/>
          <p14:tracePt t="143798" x="4559300" y="3708400"/>
          <p14:tracePt t="143815" x="4591050" y="3784600"/>
          <p14:tracePt t="143832" x="4629150" y="3879850"/>
          <p14:tracePt t="143849" x="4667250" y="3962400"/>
          <p14:tracePt t="143865" x="4692650" y="4032250"/>
          <p14:tracePt t="143882" x="4711700" y="4095750"/>
          <p14:tracePt t="143899" x="4724400" y="4146550"/>
          <p14:tracePt t="143915" x="4737100" y="4184650"/>
          <p14:tracePt t="143917" x="4743450" y="4203700"/>
          <p14:tracePt t="143932" x="4749800" y="4222750"/>
          <p14:tracePt t="143949" x="4762500" y="4273550"/>
          <p14:tracePt t="143965" x="4762500" y="4311650"/>
          <p14:tracePt t="143982" x="4762500" y="4349750"/>
          <p14:tracePt t="143999" x="4762500" y="4375150"/>
          <p14:tracePt t="144015" x="4762500" y="4387850"/>
          <p14:tracePt t="144032" x="4762500" y="4394200"/>
          <p14:tracePt t="144049" x="4762500" y="4400550"/>
          <p14:tracePt t="144117" x="4756150" y="4387850"/>
          <p14:tracePt t="144125" x="4749800" y="4375150"/>
          <p14:tracePt t="144133" x="4743450" y="4356100"/>
          <p14:tracePt t="144148" x="4724400" y="4311650"/>
          <p14:tracePt t="144165" x="4711700" y="4241800"/>
          <p14:tracePt t="144182" x="4699000" y="4191000"/>
          <p14:tracePt t="144198" x="4679950" y="4114800"/>
          <p14:tracePt t="144215" x="4667250" y="4013200"/>
          <p14:tracePt t="144232" x="4648200" y="3886200"/>
          <p14:tracePt t="144249" x="4635500" y="3733800"/>
          <p14:tracePt t="144265" x="4616450" y="3587750"/>
          <p14:tracePt t="144283" x="4610100" y="3435350"/>
          <p14:tracePt t="144286" x="4603750" y="3359150"/>
          <p14:tracePt t="144299" x="4603750" y="3289300"/>
          <p14:tracePt t="144315" x="4584700" y="3124200"/>
          <p14:tracePt t="144332" x="4565650" y="2978150"/>
          <p14:tracePt t="144334" x="4559300" y="2901950"/>
          <p14:tracePt t="144349" x="4514850" y="2768600"/>
          <p14:tracePt t="144365" x="4470400" y="2647950"/>
          <p14:tracePt t="144381" x="4413250" y="2559050"/>
          <p14:tracePt t="144398" x="4343400" y="2482850"/>
          <p14:tracePt t="144415" x="4298950" y="2438400"/>
          <p14:tracePt t="144432" x="4279900" y="2425700"/>
          <p14:tracePt t="144534" x="4273550" y="2432050"/>
          <p14:tracePt t="144542" x="4267200" y="2438400"/>
          <p14:tracePt t="144559" x="4267200" y="2451100"/>
          <p14:tracePt t="144567" x="4267200" y="2463800"/>
          <p14:tracePt t="144582" x="4267200" y="2508250"/>
          <p14:tracePt t="144599" x="4279900" y="2565400"/>
          <p14:tracePt t="144615" x="4292600" y="2616200"/>
          <p14:tracePt t="144632" x="4318000" y="2667000"/>
          <p14:tracePt t="144648" x="4330700" y="2705100"/>
          <p14:tracePt t="144665" x="4337050" y="2730500"/>
          <p14:tracePt t="144682" x="4337050" y="2743200"/>
          <p14:tracePt t="144699" x="4337050" y="2768600"/>
          <p14:tracePt t="144715" x="4337050" y="2774950"/>
          <p14:tracePt t="144732" x="4337050" y="2781300"/>
          <p14:tracePt t="144749" x="4337050" y="2794000"/>
          <p14:tracePt t="144765" x="4337050" y="2806700"/>
          <p14:tracePt t="144782" x="4337050" y="2825750"/>
          <p14:tracePt t="144799" x="4330700" y="2857500"/>
          <p14:tracePt t="144816" x="4324350" y="2882900"/>
          <p14:tracePt t="144832" x="4311650" y="2908300"/>
          <p14:tracePt t="144849" x="4298950" y="2933700"/>
          <p14:tracePt t="144866" x="4279900" y="2959100"/>
          <p14:tracePt t="144882" x="4279900" y="2978150"/>
          <p14:tracePt t="144899" x="4267200" y="2990850"/>
          <p14:tracePt t="144915" x="4260850" y="3003550"/>
          <p14:tracePt t="144932" x="4260850" y="3009900"/>
          <p14:tracePt t="144949" x="4254500" y="3016250"/>
          <p14:tracePt t="144966" x="4254500" y="3022600"/>
          <p14:tracePt t="144982" x="4254500" y="3035300"/>
          <p14:tracePt t="144999" x="4248150" y="3041650"/>
          <p14:tracePt t="145015" x="4241800" y="3054350"/>
          <p14:tracePt t="145032" x="4241800" y="3067050"/>
          <p14:tracePt t="145049" x="4241800" y="3073400"/>
          <p14:tracePt t="145066" x="4241800" y="3086100"/>
          <p14:tracePt t="145082" x="4235450" y="3098800"/>
          <p14:tracePt t="145086" x="4235450" y="3105150"/>
          <p14:tracePt t="145098" x="4235450" y="3111500"/>
          <p14:tracePt t="145115" x="4229100" y="3117850"/>
          <p14:tracePt t="145132" x="4229100" y="3124200"/>
          <p14:tracePt t="145149" x="4229100" y="3130550"/>
          <p14:tracePt t="145165" x="4229100" y="3136900"/>
          <p14:tracePt t="145182" x="4229100" y="3143250"/>
          <p14:tracePt t="145199" x="4229100" y="3149600"/>
          <p14:tracePt t="145215" x="4229100" y="3175000"/>
          <p14:tracePt t="145232" x="4229100" y="3194050"/>
          <p14:tracePt t="145249" x="4235450" y="3219450"/>
          <p14:tracePt t="145266" x="4260850" y="3263900"/>
          <p14:tracePt t="145282" x="4286250" y="3314700"/>
          <p14:tracePt t="145285" x="4298950" y="3340100"/>
          <p14:tracePt t="145299" x="4305300" y="3359150"/>
          <p14:tracePt t="145315" x="4337050" y="3409950"/>
          <p14:tracePt t="145317" x="4349750" y="3435350"/>
          <p14:tracePt t="145333" x="4381500" y="3492500"/>
          <p14:tracePt t="145349" x="4394200" y="3530600"/>
          <p14:tracePt t="145365" x="4394200" y="3568700"/>
          <p14:tracePt t="145382" x="4406900" y="3600450"/>
          <p14:tracePt t="145399" x="4406900" y="3632200"/>
          <p14:tracePt t="145415" x="4406900" y="3657600"/>
          <p14:tracePt t="145432" x="4406900" y="3683000"/>
          <p14:tracePt t="145449" x="4406900" y="3702050"/>
          <p14:tracePt t="145466" x="4406900" y="3714750"/>
          <p14:tracePt t="145483" x="4406900" y="3733800"/>
          <p14:tracePt t="145485" x="4406900" y="3740150"/>
          <p14:tracePt t="145499" x="4406900" y="3746500"/>
          <p14:tracePt t="145515" x="4406900" y="3765550"/>
          <p14:tracePt t="145533" x="4400550" y="3790950"/>
          <p14:tracePt t="145549" x="4394200" y="3803650"/>
          <p14:tracePt t="145565" x="4387850" y="3822700"/>
          <p14:tracePt t="145599" x="4387850" y="3829050"/>
          <p14:tracePt t="145702" x="4387850" y="3835400"/>
          <p14:tracePt t="145709" x="4387850" y="3841750"/>
          <p14:tracePt t="145726" x="4381500" y="3848100"/>
          <p14:tracePt t="145734" x="4381500" y="3860800"/>
          <p14:tracePt t="145750" x="4381500" y="3873500"/>
          <p14:tracePt t="145766" x="4381500" y="3892550"/>
          <p14:tracePt t="145783" x="4381500" y="3917950"/>
          <p14:tracePt t="145799" x="4400550" y="3956050"/>
          <p14:tracePt t="145816" x="4438650" y="4000500"/>
          <p14:tracePt t="145833" x="4457700" y="4032250"/>
          <p14:tracePt t="145849" x="4483100" y="4051300"/>
          <p14:tracePt t="145866" x="4508500" y="4076700"/>
          <p14:tracePt t="145882" x="4514850" y="4083050"/>
          <p14:tracePt t="146106" x="4521200" y="4083050"/>
          <p14:tracePt t="146114" x="4521200" y="4064000"/>
          <p14:tracePt t="146122" x="4514850" y="4051300"/>
          <p14:tracePt t="146133" x="4502150" y="4032250"/>
          <p14:tracePt t="146149" x="4489450" y="4019550"/>
          <p14:tracePt t="146166" x="4483100" y="4006850"/>
          <p14:tracePt t="146201" x="4483100" y="4000500"/>
          <p14:tracePt t="146218" x="4483100" y="3994150"/>
          <p14:tracePt t="146242" x="4476750" y="3981450"/>
          <p14:tracePt t="146249" x="4476750" y="3975100"/>
          <p14:tracePt t="146266" x="4476750" y="3962400"/>
          <p14:tracePt t="146283" x="4476750" y="3943350"/>
          <p14:tracePt t="146299" x="4470400" y="3924300"/>
          <p14:tracePt t="146316" x="4470400" y="3886200"/>
          <p14:tracePt t="146332" x="4464050" y="3854450"/>
          <p14:tracePt t="146349" x="4451350" y="3803650"/>
          <p14:tracePt t="146366" x="4438650" y="3759200"/>
          <p14:tracePt t="146370" x="4432300" y="3740150"/>
          <p14:tracePt t="146383" x="4419600" y="3721100"/>
          <p14:tracePt t="146400" x="4406900" y="3670300"/>
          <p14:tracePt t="146402" x="4394200" y="3644900"/>
          <p14:tracePt t="146417" x="4375150" y="3594100"/>
          <p14:tracePt t="146433" x="4356100" y="3556000"/>
          <p14:tracePt t="146449" x="4349750" y="3524250"/>
          <p14:tracePt t="146466" x="4343400" y="3505200"/>
          <p14:tracePt t="146601" x="4343400" y="3524250"/>
          <p14:tracePt t="146611" x="4343400" y="3536950"/>
          <p14:tracePt t="146618" x="4343400" y="3562350"/>
          <p14:tracePt t="146633" x="4356100" y="3606800"/>
          <p14:tracePt t="146649" x="4400550" y="3676650"/>
          <p14:tracePt t="146666" x="4457700" y="3752850"/>
          <p14:tracePt t="146683" x="4508500" y="3841750"/>
          <p14:tracePt t="146700" x="4552950" y="3911600"/>
          <p14:tracePt t="146716" x="4578350" y="3968750"/>
          <p14:tracePt t="146733" x="4584700" y="3987800"/>
          <p14:tracePt t="146750" x="4591050" y="4006850"/>
          <p14:tracePt t="146766" x="4597400" y="4019550"/>
          <p14:tracePt t="146783" x="4597400" y="4025900"/>
          <p14:tracePt t="146800" x="4597400" y="4038600"/>
          <p14:tracePt t="146817" x="4597400" y="4044950"/>
          <p14:tracePt t="146833" x="4597400" y="4051300"/>
          <p14:tracePt t="146866" x="4597400" y="4057650"/>
          <p14:tracePt t="146890" x="4597400" y="4064000"/>
          <p14:tracePt t="146922" x="4591050" y="4070350"/>
          <p14:tracePt t="146970" x="4584700" y="4070350"/>
          <p14:tracePt t="146985" x="4578350" y="4070350"/>
          <p14:tracePt t="146993" x="4572000" y="4076700"/>
          <p14:tracePt t="147001" x="4565650" y="4076700"/>
          <p14:tracePt t="147016" x="4552950" y="4076700"/>
          <p14:tracePt t="147033" x="4508500" y="4076700"/>
          <p14:tracePt t="147049" x="4464050" y="4076700"/>
          <p14:tracePt t="147066" x="4406900" y="4076700"/>
          <p14:tracePt t="147083" x="4356100" y="4076700"/>
          <p14:tracePt t="147100" x="4311650" y="4076700"/>
          <p14:tracePt t="147116" x="4260850" y="4076700"/>
          <p14:tracePt t="147133" x="4203700" y="4064000"/>
          <p14:tracePt t="147150" x="4159250" y="4064000"/>
          <p14:tracePt t="147167" x="4114800" y="4057650"/>
          <p14:tracePt t="147169" x="4089400" y="4057650"/>
          <p14:tracePt t="147183" x="4076700" y="4051300"/>
          <p14:tracePt t="147200" x="4038600" y="4051300"/>
          <p14:tracePt t="147216" x="3994150" y="4038600"/>
          <p14:tracePt t="147218" x="3975100" y="4038600"/>
          <p14:tracePt t="147233" x="3917950" y="4032250"/>
          <p14:tracePt t="147249" x="3867150" y="4019550"/>
          <p14:tracePt t="147266" x="3790950" y="4000500"/>
          <p14:tracePt t="147283" x="3657600" y="3975100"/>
          <p14:tracePt t="147300" x="3505200" y="3949700"/>
          <p14:tracePt t="147316" x="3333750" y="3924300"/>
          <p14:tracePt t="147333" x="3155950" y="3924300"/>
          <p14:tracePt t="147350" x="2965450" y="3924300"/>
          <p14:tracePt t="147367" x="2781300" y="3924300"/>
          <p14:tracePt t="147369" x="2686050" y="3924300"/>
          <p14:tracePt t="147383" x="2590800" y="3924300"/>
          <p14:tracePt t="147400" x="2387600" y="3924300"/>
          <p14:tracePt t="147417" x="2127250" y="3924300"/>
          <p14:tracePt t="147433" x="1987550" y="3924300"/>
          <p14:tracePt t="147450" x="1873250" y="3924300"/>
          <p14:tracePt t="147467" x="1771650" y="3911600"/>
          <p14:tracePt t="147483" x="1714500" y="3905250"/>
          <p14:tracePt t="147500" x="1670050" y="3898900"/>
          <p14:tracePt t="147516" x="1625600" y="3898900"/>
          <p14:tracePt t="147533" x="1568450" y="3892550"/>
          <p14:tracePt t="147550" x="1511300" y="3886200"/>
          <p14:tracePt t="147567" x="1447800" y="3886200"/>
          <p14:tracePt t="147583" x="1390650" y="3886200"/>
          <p14:tracePt t="147585" x="1358900" y="3886200"/>
          <p14:tracePt t="147599" x="1327150" y="3886200"/>
          <p14:tracePt t="147617" x="1225550" y="3886200"/>
          <p14:tracePt t="147633" x="1162050" y="3886200"/>
          <p14:tracePt t="147650" x="1130300" y="3886200"/>
          <p14:tracePt t="147666" x="1111250" y="3886200"/>
          <p14:tracePt t="147683" x="1098550" y="3886200"/>
          <p14:tracePt t="147700" x="1085850" y="3886200"/>
          <p14:tracePt t="147716" x="1073150" y="3886200"/>
          <p14:tracePt t="147733" x="1054100" y="3886200"/>
          <p14:tracePt t="147750" x="1041400" y="3886200"/>
          <p14:tracePt t="147767" x="1028700" y="3886200"/>
          <p14:tracePt t="147802" x="1022350" y="3886200"/>
          <p14:tracePt t="147915" x="1016000" y="3892550"/>
          <p14:tracePt t="149342" x="1022350" y="3892550"/>
          <p14:tracePt t="149349" x="1028700" y="3892550"/>
          <p14:tracePt t="149357" x="1028700" y="3886200"/>
          <p14:tracePt t="149367" x="1041400" y="3886200"/>
          <p14:tracePt t="149384" x="1054100" y="3886200"/>
          <p14:tracePt t="149400" x="1060450" y="3886200"/>
          <p14:tracePt t="149417" x="1066800" y="3879850"/>
          <p14:tracePt t="149454" x="1073150" y="3879850"/>
          <p14:tracePt t="149470" x="1079500" y="3873500"/>
          <p14:tracePt t="149501" x="1092200" y="3867150"/>
          <p14:tracePt t="149534" x="1098550" y="3867150"/>
          <p14:tracePt t="149646" x="1104900" y="3867150"/>
          <p14:tracePt t="149758" x="1111250" y="3867150"/>
          <p14:tracePt t="149765" x="1117600" y="3860800"/>
          <p14:tracePt t="149783" x="1130300" y="3860800"/>
          <p14:tracePt t="149790" x="1136650" y="3860800"/>
          <p14:tracePt t="149801" x="1143000" y="3860800"/>
          <p14:tracePt t="149818" x="1187450" y="3860800"/>
          <p14:tracePt t="149834" x="1231900" y="3860800"/>
          <p14:tracePt t="149837" x="1263650" y="3860800"/>
          <p14:tracePt t="149851" x="1289050" y="3860800"/>
          <p14:tracePt t="149867" x="1327150" y="3860800"/>
          <p14:tracePt t="149885" x="1447800" y="3860800"/>
          <p14:tracePt t="149901" x="1543050" y="3867150"/>
          <p14:tracePt t="149917" x="1651000" y="3867150"/>
          <p14:tracePt t="149934" x="1758950" y="3867150"/>
          <p14:tracePt t="149951" x="1898650" y="3867150"/>
          <p14:tracePt t="149967" x="2032000" y="3867150"/>
          <p14:tracePt t="149984" x="2216150" y="3867150"/>
          <p14:tracePt t="150001" x="2425700" y="3848100"/>
          <p14:tracePt t="150006" x="2546350" y="3829050"/>
          <p14:tracePt t="150017" x="2667000" y="3810000"/>
          <p14:tracePt t="150034" x="2882900" y="3759200"/>
          <p14:tracePt t="150037" x="2984500" y="3733800"/>
          <p14:tracePt t="150051" x="3086100" y="3708400"/>
          <p14:tracePt t="150067" x="3232150" y="3638550"/>
          <p14:tracePt t="150085" x="3390900" y="3556000"/>
          <p14:tracePt t="150101" x="3422650" y="3524250"/>
          <p14:tracePt t="150117" x="3429000" y="3517900"/>
          <p14:tracePt t="150134" x="3435350" y="3511550"/>
          <p14:tracePt t="150174" x="3441700" y="3505200"/>
          <p14:tracePt t="150190" x="3448050" y="3498850"/>
          <p14:tracePt t="150205" x="3454400" y="3498850"/>
          <p14:tracePt t="150213" x="3460750" y="3486150"/>
          <p14:tracePt t="150221" x="3467100" y="3479800"/>
          <p14:tracePt t="150235" x="3473450" y="3473450"/>
          <p14:tracePt t="150251" x="3492500" y="3467100"/>
          <p14:tracePt t="150267" x="3505200" y="3460750"/>
          <p14:tracePt t="150284" x="3524250" y="3448050"/>
          <p14:tracePt t="150285" x="3530600" y="3448050"/>
          <p14:tracePt t="150301" x="3549650" y="3441700"/>
          <p14:tracePt t="150317" x="3568700" y="3435350"/>
          <p14:tracePt t="150334" x="3581400" y="3429000"/>
          <p14:tracePt t="150351" x="3594100" y="3429000"/>
          <p14:tracePt t="150367" x="3613150" y="3422650"/>
          <p14:tracePt t="150384" x="3644900" y="3409950"/>
          <p14:tracePt t="150400" x="3670300" y="3390900"/>
          <p14:tracePt t="150417" x="3695700" y="3378200"/>
          <p14:tracePt t="150434" x="3721100" y="3346450"/>
          <p14:tracePt t="150450" x="3740150" y="3314700"/>
          <p14:tracePt t="150467" x="3746500" y="3276600"/>
          <p14:tracePt t="150484" x="3752850" y="3232150"/>
          <p14:tracePt t="150501" x="3752850" y="3162300"/>
          <p14:tracePt t="150517" x="3752850" y="3124200"/>
          <p14:tracePt t="150534" x="3752850" y="3086100"/>
          <p14:tracePt t="150551" x="3752850" y="3060700"/>
          <p14:tracePt t="150568" x="3759200" y="3048000"/>
          <p14:tracePt t="150584" x="3765550" y="3028950"/>
          <p14:tracePt t="150601" x="3765550" y="3022600"/>
          <p14:tracePt t="150618" x="3765550" y="3016250"/>
          <p14:tracePt t="150634" x="3778250" y="3009900"/>
          <p14:tracePt t="150651" x="3790950" y="2990850"/>
          <p14:tracePt t="150653" x="3810000" y="2978150"/>
          <p14:tracePt t="150667" x="3810000" y="2971800"/>
          <p14:tracePt t="150685" x="3867150" y="2952750"/>
          <p14:tracePt t="150702" x="3917950" y="2940050"/>
          <p14:tracePt t="150717" x="3981450" y="2921000"/>
          <p14:tracePt t="150734" x="4083050" y="2901950"/>
          <p14:tracePt t="150751" x="4210050" y="2870200"/>
          <p14:tracePt t="150768" x="4356100" y="2832100"/>
          <p14:tracePt t="150785" x="4483100" y="2806700"/>
          <p14:tracePt t="150801" x="4603750" y="2794000"/>
          <p14:tracePt t="150818" x="4641850" y="2787650"/>
          <p14:tracePt t="150835" x="4648200" y="2787650"/>
          <p14:tracePt t="150910" x="4654550" y="2787650"/>
          <p14:tracePt t="150925" x="4654550" y="2794000"/>
          <p14:tracePt t="150933" x="4654550" y="2800350"/>
          <p14:tracePt t="150950" x="4654550" y="2806700"/>
          <p14:tracePt t="150957" x="4654550" y="2813050"/>
          <p14:tracePt t="150968" x="4648200" y="2819400"/>
          <p14:tracePt t="150984" x="4641850" y="2825750"/>
          <p14:tracePt t="151001" x="4635500" y="2838450"/>
          <p14:tracePt t="151018" x="4629150" y="2844800"/>
          <p14:tracePt t="151035" x="4610100" y="2851150"/>
          <p14:tracePt t="151069" x="4591050" y="2863850"/>
          <p14:tracePt t="151085" x="4572000" y="2863850"/>
          <p14:tracePt t="151101" x="4565650" y="2870200"/>
          <p14:tracePt t="151118" x="4552950" y="2870200"/>
          <p14:tracePt t="151150" x="4540250" y="2876550"/>
          <p14:tracePt t="151158" x="4533900" y="2876550"/>
          <p14:tracePt t="151214" x="4527550" y="2882900"/>
          <p14:tracePt t="151551" x="4521200" y="2889250"/>
          <p14:tracePt t="151566" x="4514850" y="2895600"/>
          <p14:tracePt t="151576" x="4508500" y="2908300"/>
          <p14:tracePt t="151585" x="4502150" y="2908300"/>
          <p14:tracePt t="151601" x="4502150" y="2921000"/>
          <p14:tracePt t="151622" x="4489450" y="2940050"/>
          <p14:tracePt t="151652" x="4483100" y="2946400"/>
          <p14:tracePt t="151685" x="4483100" y="2959100"/>
          <p14:tracePt t="151950" x="4483100" y="2965450"/>
          <p14:tracePt t="151957" x="4483100" y="2971800"/>
          <p14:tracePt t="151968" x="4483100" y="2978150"/>
          <p14:tracePt t="151985" x="4483100" y="3003550"/>
          <p14:tracePt t="152002" x="4489450" y="3035300"/>
          <p14:tracePt t="152035" x="4514850" y="3111500"/>
          <p14:tracePt t="152069" x="4552950" y="3238500"/>
          <p14:tracePt t="152102" x="4584700" y="3359150"/>
          <p14:tracePt t="152106" x="4597400" y="3416300"/>
          <p14:tracePt t="152118" x="4610100" y="3460750"/>
          <p14:tracePt t="152135" x="4622800" y="3562350"/>
          <p14:tracePt t="152152" x="4635500" y="3651250"/>
          <p14:tracePt t="152154" x="4654550" y="3695700"/>
          <p14:tracePt t="152169" x="4667250" y="3771900"/>
          <p14:tracePt t="152185" x="4686300" y="3848100"/>
          <p14:tracePt t="152201" x="4711700" y="3905250"/>
          <p14:tracePt t="152218" x="4730750" y="3968750"/>
          <p14:tracePt t="152235" x="4749800" y="4025900"/>
          <p14:tracePt t="152252" x="4768850" y="4070350"/>
          <p14:tracePt t="152268" x="4787900" y="4102100"/>
          <p14:tracePt t="152285" x="4800600" y="4127500"/>
          <p14:tracePt t="152302" x="4819650" y="4140200"/>
          <p14:tracePt t="152318" x="4819650" y="4152900"/>
          <p14:tracePt t="152335" x="4826000" y="4152900"/>
          <p14:tracePt t="152386" x="4832350" y="4159250"/>
          <p14:tracePt t="152402" x="4838700" y="4171950"/>
          <p14:tracePt t="152411" x="4845050" y="4171950"/>
          <p14:tracePt t="152419" x="4851400" y="4178300"/>
          <p14:tracePt t="152435" x="4857750" y="4184650"/>
          <p14:tracePt t="152452" x="4864100" y="4184650"/>
          <p14:tracePt t="152468" x="4870450" y="4191000"/>
          <p14:tracePt t="152722" x="4876800" y="4191000"/>
          <p14:tracePt t="154026" x="4864100" y="4197350"/>
          <p14:tracePt t="154034" x="4845050" y="4203700"/>
          <p14:tracePt t="154044" x="4832350" y="4210050"/>
          <p14:tracePt t="154052" x="4806950" y="4216400"/>
          <p14:tracePt t="154069" x="4762500" y="4222750"/>
          <p14:tracePt t="154086" x="4699000" y="4229100"/>
          <p14:tracePt t="154103" x="4578350" y="4260850"/>
          <p14:tracePt t="154136" x="4248150" y="4362450"/>
          <p14:tracePt t="154138" x="4152900" y="4400550"/>
          <p14:tracePt t="154169" x="3784600" y="4521200"/>
          <p14:tracePt t="154202" x="3327400" y="4622800"/>
          <p14:tracePt t="154219" x="3136900" y="4660900"/>
          <p14:tracePt t="154236" x="2946400" y="4692650"/>
          <p14:tracePt t="154253" x="2774950" y="4730750"/>
          <p14:tracePt t="154269" x="2603500" y="4762500"/>
          <p14:tracePt t="154286" x="2400300" y="4787900"/>
          <p14:tracePt t="154303" x="2241550" y="4806950"/>
          <p14:tracePt t="154305" x="2152650" y="4826000"/>
          <p14:tracePt t="154319" x="2076450" y="4832350"/>
          <p14:tracePt t="154335" x="1924050" y="4857750"/>
          <p14:tracePt t="154353" x="1752600" y="4908550"/>
          <p14:tracePt t="154370" x="1644650" y="4946650"/>
          <p14:tracePt t="154386" x="1543050" y="4991100"/>
          <p14:tracePt t="154402" x="1460500" y="5048250"/>
          <p14:tracePt t="154419" x="1365250" y="5111750"/>
          <p14:tracePt t="154436" x="1270000" y="5175250"/>
          <p14:tracePt t="154453" x="1174750" y="5232400"/>
          <p14:tracePt t="154469" x="1079500" y="5283200"/>
          <p14:tracePt t="154486" x="996950" y="5321300"/>
          <p14:tracePt t="154503" x="965200" y="5334000"/>
          <p14:tracePt t="154519" x="939800" y="5340350"/>
          <p14:tracePt t="154522" x="933450" y="5340350"/>
          <p14:tracePt t="154546" x="927100" y="5340350"/>
          <p14:tracePt t="154555" x="920750" y="5340350"/>
          <p14:tracePt t="154690" x="914400" y="5340350"/>
          <p14:tracePt t="154706" x="901700" y="5346700"/>
          <p14:tracePt t="154714" x="895350" y="5353050"/>
          <p14:tracePt t="154723" x="889000" y="5365750"/>
          <p14:tracePt t="154736" x="882650" y="5372100"/>
          <p14:tracePt t="154753" x="869950" y="5403850"/>
          <p14:tracePt t="154769" x="857250" y="5422900"/>
          <p14:tracePt t="154786" x="850900" y="5435600"/>
          <p14:tracePt t="154803" x="850900" y="5441950"/>
          <p14:tracePt t="154819" x="844550" y="5454650"/>
          <p14:tracePt t="154837" x="844550" y="5461000"/>
          <p14:tracePt t="154882" x="838200" y="5461000"/>
          <p14:tracePt t="154914" x="838200" y="5467350"/>
          <p14:tracePt t="154946" x="831850" y="5473700"/>
          <p14:tracePt t="154994" x="825500" y="5473700"/>
          <p14:tracePt t="155001" x="819150" y="5473700"/>
          <p14:tracePt t="155018" x="812800" y="5473700"/>
          <p14:tracePt t="155025" x="793750" y="5473700"/>
          <p14:tracePt t="155036" x="787400" y="5473700"/>
          <p14:tracePt t="155053" x="768350" y="5454650"/>
          <p14:tracePt t="155069" x="762000" y="5448300"/>
          <p14:tracePt t="155126" x="762000" y="5441950"/>
          <p14:tracePt t="155158" x="762000" y="5435600"/>
          <p14:tracePt t="155166" x="762000" y="5429250"/>
          <p14:tracePt t="155174" x="762000" y="5422900"/>
          <p14:tracePt t="155190" x="762000" y="5416550"/>
          <p14:tracePt t="155202" x="762000" y="5410200"/>
          <p14:tracePt t="155222" x="762000" y="5403850"/>
          <p14:tracePt t="155236" x="762000" y="5397500"/>
          <p14:tracePt t="155254" x="762000" y="5384800"/>
          <p14:tracePt t="155269" x="762000" y="5378450"/>
          <p14:tracePt t="156773" x="762000" y="5372100"/>
          <p14:tracePt t="156782" x="762000" y="5365750"/>
          <p14:tracePt t="156790" x="762000" y="5359400"/>
          <p14:tracePt t="156822" x="762000" y="5353050"/>
          <p14:tracePt t="158939" x="762000" y="5340350"/>
          <p14:tracePt t="159241" x="768350" y="5340350"/>
          <p14:tracePt t="159257" x="774700" y="5340350"/>
          <p14:tracePt t="159265" x="781050" y="5340350"/>
          <p14:tracePt t="159290" x="787400" y="5340350"/>
          <p14:tracePt t="159321" x="793750" y="5340350"/>
          <p14:tracePt t="159352" x="800100" y="5340350"/>
          <p14:tracePt t="159360" x="806450" y="5340350"/>
          <p14:tracePt t="159370" x="812800" y="5340350"/>
          <p14:tracePt t="159404" x="831850" y="5340350"/>
          <p14:tracePt t="159437" x="857250" y="5340350"/>
          <p14:tracePt t="159471" x="914400" y="5334000"/>
          <p14:tracePt t="159487" x="958850" y="5334000"/>
          <p14:tracePt t="159504" x="1016000" y="5334000"/>
          <p14:tracePt t="159521" x="1098550" y="5327650"/>
          <p14:tracePt t="159537" x="1174750" y="5327650"/>
          <p14:tracePt t="159554" x="1282700" y="5321300"/>
          <p14:tracePt t="159571" x="1377950" y="5302250"/>
          <p14:tracePt t="159588" x="1485900" y="5289550"/>
          <p14:tracePt t="159605" x="1600200" y="5270500"/>
          <p14:tracePt t="159621" x="1727200" y="5251450"/>
          <p14:tracePt t="159638" x="1860550" y="5226050"/>
          <p14:tracePt t="159654" x="1987550" y="5200650"/>
          <p14:tracePt t="159671" x="2120900" y="5168900"/>
          <p14:tracePt t="159674" x="2178050" y="5149850"/>
          <p14:tracePt t="159689" x="2279650" y="5118100"/>
          <p14:tracePt t="159705" x="2362200" y="5092700"/>
          <p14:tracePt t="159721" x="2406650" y="5067300"/>
          <p14:tracePt t="159738" x="2419350" y="5054600"/>
          <p14:tracePt t="159754" x="2432050" y="5048250"/>
          <p14:tracePt t="159771" x="2438400" y="5041900"/>
          <p14:tracePt t="159835" x="2444750" y="5035550"/>
          <p14:tracePt t="159843" x="2451100" y="5035550"/>
          <p14:tracePt t="159855" x="2457450" y="5029200"/>
          <p14:tracePt t="159871" x="2463800" y="5029200"/>
          <p14:tracePt t="159888" x="2476500" y="5022850"/>
          <p14:tracePt t="159905" x="2508250" y="5003800"/>
          <p14:tracePt t="159921" x="2546350" y="4984750"/>
          <p14:tracePt t="159938" x="2584450" y="4965700"/>
          <p14:tracePt t="159955" x="2603500" y="4946650"/>
          <p14:tracePt t="159971" x="2628900" y="4927600"/>
          <p14:tracePt t="159988" x="2647950" y="4895850"/>
          <p14:tracePt t="160005" x="2660650" y="4864100"/>
          <p14:tracePt t="160021" x="2667000" y="4845050"/>
          <p14:tracePt t="160038" x="2673350" y="4838700"/>
          <p14:tracePt t="160055" x="2679700" y="4826000"/>
          <p14:tracePt t="160507" x="2673350" y="4826000"/>
          <p14:tracePt t="160523" x="2667000" y="4832350"/>
          <p14:tracePt t="160554" x="2667000" y="4838700"/>
          <p14:tracePt t="160569" x="2660650" y="4845050"/>
          <p14:tracePt t="160602" x="2660650" y="4851400"/>
          <p14:tracePt t="160618" x="2654300" y="4851400"/>
          <p14:tracePt t="160650" x="2654300" y="4857750"/>
          <p14:tracePt t="160657" x="2654300" y="4864100"/>
          <p14:tracePt t="160682" x="2647950" y="4870450"/>
          <p14:tracePt t="160698" x="2647950" y="4876800"/>
          <p14:tracePt t="160714" x="2647950" y="4883150"/>
          <p14:tracePt t="160723" x="2641600" y="4895850"/>
          <p14:tracePt t="160747" x="2641600" y="4908550"/>
          <p14:tracePt t="160755" x="2641600" y="4914900"/>
          <p14:tracePt t="160772" x="2641600" y="4921250"/>
          <p14:tracePt t="160788" x="2641600" y="4933950"/>
          <p14:tracePt t="160805" x="2641600" y="4953000"/>
          <p14:tracePt t="160822" x="2641600" y="4965700"/>
          <p14:tracePt t="160839" x="2647950" y="4978400"/>
          <p14:tracePt t="160855" x="2654300" y="5003800"/>
          <p14:tracePt t="160871" x="2660650" y="5022850"/>
          <p14:tracePt t="160873" x="2667000" y="5035550"/>
          <p14:tracePt t="160889" x="2673350" y="5054600"/>
          <p14:tracePt t="160905" x="2692400" y="5080000"/>
          <p14:tracePt t="160921" x="2711450" y="5124450"/>
          <p14:tracePt t="160938" x="2749550" y="5175250"/>
          <p14:tracePt t="160955" x="2787650" y="5232400"/>
          <p14:tracePt t="160972" x="2838450" y="5289550"/>
          <p14:tracePt t="160988" x="2882900" y="5346700"/>
          <p14:tracePt t="161005" x="2927350" y="5391150"/>
          <p14:tracePt t="161022" x="2971800" y="5435600"/>
          <p14:tracePt t="161039" x="3028950" y="5480050"/>
          <p14:tracePt t="161041" x="3041650" y="5486400"/>
          <p14:tracePt t="161055" x="3060700" y="5499100"/>
          <p14:tracePt t="161072" x="3105150" y="5518150"/>
          <p14:tracePt t="161088" x="3168650" y="5562600"/>
          <p14:tracePt t="161105" x="3244850" y="5600700"/>
          <p14:tracePt t="161122" x="3327400" y="5632450"/>
          <p14:tracePt t="161138" x="3429000" y="5670550"/>
          <p14:tracePt t="161141" x="3486150" y="5695950"/>
          <p14:tracePt t="161155" x="3543300" y="5715000"/>
          <p14:tracePt t="161171" x="3663950" y="5759450"/>
          <p14:tracePt t="161174" x="3721100" y="5784850"/>
          <p14:tracePt t="161189" x="3854450" y="5822950"/>
          <p14:tracePt t="161205" x="3975100" y="5867400"/>
          <p14:tracePt t="161222" x="4108450" y="5899150"/>
          <p14:tracePt t="161238" x="4216400" y="5911850"/>
          <p14:tracePt t="161255" x="4324350" y="5937250"/>
          <p14:tracePt t="161272" x="4425950" y="5949950"/>
          <p14:tracePt t="161289" x="4495800" y="5969000"/>
          <p14:tracePt t="161305" x="4540250" y="5981700"/>
          <p14:tracePt t="161322" x="4572000" y="5981700"/>
          <p14:tracePt t="161339" x="4591050" y="5988050"/>
          <p14:tracePt t="161341" x="4597400" y="5988050"/>
          <p14:tracePt t="161357" x="4603750" y="5988050"/>
          <p14:tracePt t="161372" x="4610100" y="5988050"/>
          <p14:tracePt t="161389" x="4622800" y="5988050"/>
          <p14:tracePt t="161405" x="4629150" y="5988050"/>
          <p14:tracePt t="161438" x="4641850" y="5988050"/>
          <p14:tracePt t="161455" x="4648200" y="5988050"/>
          <p14:tracePt t="161472" x="4660900" y="5988050"/>
          <p14:tracePt t="161489" x="4673600" y="5981700"/>
          <p14:tracePt t="161505" x="4679950" y="5975350"/>
          <p14:tracePt t="161521" x="4705350" y="5969000"/>
          <p14:tracePt t="161539" x="4718050" y="5956300"/>
          <p14:tracePt t="161555" x="4724400" y="5956300"/>
          <p14:tracePt t="161572" x="4730750" y="5956300"/>
          <p14:tracePt t="161589" x="4743450" y="5949950"/>
          <p14:tracePt t="161605" x="4749800" y="5949950"/>
          <p14:tracePt t="161622" x="4756150" y="5943600"/>
          <p14:tracePt t="161639" x="4768850" y="5937250"/>
          <p14:tracePt t="161655" x="4775200" y="5937250"/>
          <p14:tracePt t="161693" x="4781550" y="5930900"/>
          <p14:tracePt t="161709" x="4781550" y="5924550"/>
          <p14:tracePt t="161742" x="4794250" y="5918200"/>
          <p14:tracePt t="161750" x="4800600" y="5918200"/>
          <p14:tracePt t="161766" x="4806950" y="5911850"/>
          <p14:tracePt t="161774" x="4813300" y="5905500"/>
          <p14:tracePt t="161789" x="4826000" y="5899150"/>
          <p14:tracePt t="161805" x="4832350" y="5892800"/>
          <p14:tracePt t="161822" x="4845050" y="5880100"/>
          <p14:tracePt t="161838" x="4851400" y="5880100"/>
          <p14:tracePt t="162013" x="4851400" y="5873750"/>
          <p14:tracePt t="162030" x="4864100" y="5867400"/>
          <p14:tracePt t="162038" x="4870450" y="5867400"/>
          <p14:tracePt t="162045" x="4876800" y="5861050"/>
          <p14:tracePt t="162055" x="4883150" y="5861050"/>
          <p14:tracePt t="162072" x="4902200" y="5861050"/>
          <p14:tracePt t="162089" x="4914900" y="5861050"/>
          <p14:tracePt t="162105" x="4927600" y="5854700"/>
          <p14:tracePt t="162122" x="4940300" y="5842000"/>
          <p14:tracePt t="162139" x="4946650" y="5842000"/>
          <p14:tracePt t="162155" x="4959350" y="5835650"/>
          <p14:tracePt t="162173" x="4972050" y="5822950"/>
          <p14:tracePt t="162189" x="4984750" y="5822950"/>
          <p14:tracePt t="162446" x="4978400" y="5822950"/>
          <p14:tracePt t="162462" x="4965700" y="5822950"/>
          <p14:tracePt t="162469" x="4946650" y="5829300"/>
          <p14:tracePt t="162477" x="4927600" y="5835650"/>
          <p14:tracePt t="162494" x="4921250" y="5842000"/>
          <p14:tracePt t="162510" x="4914900" y="5842000"/>
          <p14:tracePt t="162998" x="4902200" y="5848350"/>
          <p14:tracePt t="163006" x="4895850" y="5848350"/>
          <p14:tracePt t="163022" x="4883150" y="5848350"/>
          <p14:tracePt t="163030" x="4870450" y="5848350"/>
          <p14:tracePt t="163039" x="4864100" y="5854700"/>
          <p14:tracePt t="163056" x="4845050" y="5861050"/>
          <p14:tracePt t="163073" x="4826000" y="5861050"/>
          <p14:tracePt t="163106" x="4787900" y="5873750"/>
          <p14:tracePt t="163110" x="4775200" y="5873750"/>
          <p14:tracePt t="163140" x="4743450" y="5880100"/>
          <p14:tracePt t="163173" x="4679950" y="5880100"/>
          <p14:tracePt t="163190" x="4654550" y="5867400"/>
          <p14:tracePt t="163206" x="4610100" y="5842000"/>
          <p14:tracePt t="163223" x="4572000" y="5816600"/>
          <p14:tracePt t="163239" x="4559300" y="5803900"/>
          <p14:tracePt t="163255" x="4546600" y="5778500"/>
          <p14:tracePt t="163273" x="4546600" y="5746750"/>
          <p14:tracePt t="163289" x="4540250" y="5715000"/>
          <p14:tracePt t="163306" x="4533900" y="5670550"/>
          <p14:tracePt t="163323" x="4533900" y="5619750"/>
          <p14:tracePt t="163327" x="4533900" y="5588000"/>
          <p14:tracePt t="163339" x="4533900" y="5556250"/>
          <p14:tracePt t="163358" x="4540250" y="5473700"/>
          <p14:tracePt t="163373" x="4565650" y="5359400"/>
          <p14:tracePt t="163389" x="4591050" y="5232400"/>
          <p14:tracePt t="163406" x="4603750" y="5080000"/>
          <p14:tracePt t="163423" x="4616450" y="4921250"/>
          <p14:tracePt t="163439" x="4616450" y="4781550"/>
          <p14:tracePt t="163456" x="4610100" y="4667250"/>
          <p14:tracePt t="163472" x="4584700" y="4584700"/>
          <p14:tracePt t="163489" x="4565650" y="4546600"/>
          <p14:tracePt t="163506" x="4565650" y="4540250"/>
          <p14:tracePt t="163615" x="4559300" y="4540250"/>
          <p14:tracePt t="163630" x="4552950" y="4546600"/>
          <p14:tracePt t="163646" x="4546600" y="4552950"/>
          <p14:tracePt t="163655" x="4540250" y="4559300"/>
          <p14:tracePt t="163673" x="4540250" y="4578350"/>
          <p14:tracePt t="163689" x="4533900" y="4591050"/>
          <p14:tracePt t="163706" x="4527550" y="4597400"/>
          <p14:tracePt t="163723" x="4521200" y="4610100"/>
          <p14:tracePt t="163739" x="4521200" y="4616450"/>
          <p14:tracePt t="163758" x="4521200" y="4622800"/>
          <p14:tracePt t="163806" x="4521200" y="4629150"/>
          <p14:tracePt t="163813" x="4514850" y="4635500"/>
          <p14:tracePt t="163854" x="4508500" y="4641850"/>
          <p14:tracePt t="163870" x="4508500" y="4648200"/>
          <p14:tracePt t="163901" x="4502150" y="4654550"/>
          <p14:tracePt t="163919" x="4502150" y="4660900"/>
          <p14:tracePt t="163934" x="4495800" y="4667250"/>
          <p14:tracePt t="163942" x="4495800" y="4673600"/>
          <p14:tracePt t="163958" x="4489450" y="4686300"/>
          <p14:tracePt t="163989" x="4489450" y="4692650"/>
          <p14:tracePt t="164210" x="4483100" y="4699000"/>
          <p14:tracePt t="164242" x="4476750" y="4699000"/>
          <p14:tracePt t="164306" x="4470400" y="4705350"/>
          <p14:tracePt t="165329" x="4470400" y="4711700"/>
          <p14:tracePt t="165730" x="4464050" y="4711700"/>
          <p14:tracePt t="165745" x="4464050" y="4705350"/>
          <p14:tracePt t="165754" x="4464050" y="4686300"/>
          <p14:tracePt t="165762" x="4464050" y="4673600"/>
          <p14:tracePt t="165774" x="4470400" y="4660900"/>
          <p14:tracePt t="165790" x="4483100" y="4610100"/>
          <p14:tracePt t="165807" x="4502150" y="4546600"/>
          <p14:tracePt t="165809" x="4508500" y="4514850"/>
          <p14:tracePt t="165841" x="4540250" y="4375150"/>
          <p14:tracePt t="165873" x="4565650" y="4279900"/>
          <p14:tracePt t="165907" x="4572000" y="4241800"/>
          <p14:tracePt t="166434" x="4572000" y="4235450"/>
          <p14:tracePt t="166450" x="4559300" y="4222750"/>
          <p14:tracePt t="166458" x="4546600" y="4216400"/>
          <p14:tracePt t="166474" x="4514850" y="4197350"/>
          <p14:tracePt t="166490" x="4464050" y="4165600"/>
          <p14:tracePt t="166524" x="4254500" y="4070350"/>
          <p14:tracePt t="166557" x="4032250" y="3987800"/>
          <p14:tracePt t="166590" x="3835400" y="3924300"/>
          <p14:tracePt t="166607" x="3746500" y="3905250"/>
          <p14:tracePt t="166609" x="3702050" y="3898900"/>
          <p14:tracePt t="166624" x="3670300" y="3886200"/>
          <p14:tracePt t="166641" x="3575050" y="3873500"/>
          <p14:tracePt t="166657" x="3517900" y="3860800"/>
          <p14:tracePt t="166674" x="3460750" y="3854450"/>
          <p14:tracePt t="166690" x="3409950" y="3848100"/>
          <p14:tracePt t="166707" x="3371850" y="3841750"/>
          <p14:tracePt t="166724" x="3340100" y="3841750"/>
          <p14:tracePt t="166741" x="3308350" y="3841750"/>
          <p14:tracePt t="166757" x="3282950" y="3841750"/>
          <p14:tracePt t="166774" x="3263900" y="3841750"/>
          <p14:tracePt t="166791" x="3238500" y="3841750"/>
          <p14:tracePt t="166807" x="3225800" y="3848100"/>
          <p14:tracePt t="166810" x="3219450" y="3854450"/>
          <p14:tracePt t="166824" x="3206750" y="3854450"/>
          <p14:tracePt t="166842" x="3187700" y="3860800"/>
          <p14:tracePt t="166857" x="3168650" y="3867150"/>
          <p14:tracePt t="166874" x="3162300" y="3873500"/>
          <p14:tracePt t="166891" x="3155950" y="3879850"/>
          <p14:tracePt t="166924" x="3143250" y="3886200"/>
          <p14:tracePt t="166941" x="3143250" y="3892550"/>
          <p14:tracePt t="166957" x="3136900" y="3898900"/>
          <p14:tracePt t="166974" x="3130550" y="3898900"/>
          <p14:tracePt t="166991" x="3124200" y="3905250"/>
          <p14:tracePt t="167007" x="3111500" y="3911600"/>
          <p14:tracePt t="167024" x="3105150" y="3911600"/>
          <p14:tracePt t="167041" x="3092450" y="3917950"/>
          <p14:tracePt t="167057" x="3086100" y="3924300"/>
          <p14:tracePt t="167074" x="3086100" y="3930650"/>
          <p14:tracePt t="167286" x="3079750" y="3930650"/>
          <p14:tracePt t="167366" x="3073400" y="3924300"/>
          <p14:tracePt t="167374" x="3073400" y="3917950"/>
          <p14:tracePt t="167390" x="3073400" y="3898900"/>
          <p14:tracePt t="167398" x="3073400" y="3892550"/>
          <p14:tracePt t="167407" x="3073400" y="3879850"/>
          <p14:tracePt t="167424" x="3073400" y="3867150"/>
          <p14:tracePt t="167441" x="3067050" y="3848100"/>
          <p14:tracePt t="167457" x="3067050" y="3841750"/>
          <p14:tracePt t="167474" x="3067050" y="3835400"/>
          <p14:tracePt t="167491" x="3067050" y="3829050"/>
          <p14:tracePt t="167507" x="3067050" y="3822700"/>
          <p14:tracePt t="167526" x="3073400" y="3803650"/>
          <p14:tracePt t="167542" x="3079750" y="3790950"/>
          <p14:tracePt t="167558" x="3092450" y="3778250"/>
          <p14:tracePt t="167574" x="3098800" y="3765550"/>
          <p14:tracePt t="167638" x="3105150" y="3759200"/>
          <p14:tracePt t="167670" x="3111500" y="3759200"/>
          <p14:tracePt t="167686" x="3124200" y="3752850"/>
          <p14:tracePt t="167694" x="3136900" y="3752850"/>
          <p14:tracePt t="167708" x="3143250" y="3752850"/>
          <p14:tracePt t="167725" x="3219450" y="3752850"/>
          <p14:tracePt t="167742" x="3263900" y="3752850"/>
          <p14:tracePt t="167757" x="3333750" y="3752850"/>
          <p14:tracePt t="167774" x="3403600" y="3752850"/>
          <p14:tracePt t="167791" x="3467100" y="3759200"/>
          <p14:tracePt t="167808" x="3505200" y="3765550"/>
          <p14:tracePt t="167824" x="3511550" y="3771900"/>
          <p14:tracePt t="167894" x="3517900" y="3778250"/>
          <p14:tracePt t="167909" x="3517900" y="3790950"/>
          <p14:tracePt t="167918" x="3517900" y="3797300"/>
          <p14:tracePt t="167926" x="3517900" y="3810000"/>
          <p14:tracePt t="167942" x="3517900" y="3822700"/>
          <p14:tracePt t="167957" x="3517900" y="3848100"/>
          <p14:tracePt t="167974" x="3505200" y="3867150"/>
          <p14:tracePt t="167991" x="3498850" y="3873500"/>
          <p14:tracePt t="168008" x="3486150" y="3892550"/>
          <p14:tracePt t="168024" x="3473450" y="3892550"/>
          <p14:tracePt t="168041" x="3441700" y="3905250"/>
          <p14:tracePt t="168058" x="3397250" y="3905250"/>
          <p14:tracePt t="168074" x="3359150" y="3905250"/>
          <p14:tracePt t="168077" x="3333750" y="3905250"/>
          <p14:tracePt t="168091" x="3308350" y="3905250"/>
          <p14:tracePt t="168108" x="3257550" y="3905250"/>
          <p14:tracePt t="168112" x="3232150" y="3905250"/>
          <p14:tracePt t="168125" x="3187700" y="3905250"/>
          <p14:tracePt t="168141" x="3136900" y="3905250"/>
          <p14:tracePt t="168157" x="3086100" y="3898900"/>
          <p14:tracePt t="168174" x="3028950" y="3892550"/>
          <p14:tracePt t="168191" x="2984500" y="3886200"/>
          <p14:tracePt t="168208" x="2940050" y="3873500"/>
          <p14:tracePt t="168225" x="2908300" y="3873500"/>
          <p14:tracePt t="168241" x="2889250" y="3873500"/>
          <p14:tracePt t="168258" x="2876550" y="3873500"/>
          <p14:tracePt t="168275" x="2870200" y="3873500"/>
          <p14:tracePt t="168293" x="2863850" y="3873500"/>
          <p14:tracePt t="168307" x="2857500" y="3873500"/>
          <p14:tracePt t="168325" x="2838450" y="3886200"/>
          <p14:tracePt t="168341" x="2832100" y="3892550"/>
          <p14:tracePt t="168357" x="2819400" y="3905250"/>
          <p14:tracePt t="168374" x="2806700" y="3924300"/>
          <p14:tracePt t="168391" x="2800350" y="3930650"/>
          <p14:tracePt t="168408" x="2794000" y="3949700"/>
          <p14:tracePt t="168425" x="2787650" y="3962400"/>
          <p14:tracePt t="168441" x="2787650" y="3968750"/>
          <p14:tracePt t="168469" x="2781300" y="3975100"/>
          <p14:tracePt t="168534" x="2781300" y="3981450"/>
          <p14:tracePt t="168567" x="2781300" y="3987800"/>
          <p14:tracePt t="168583" x="2774950" y="3994150"/>
          <p14:tracePt t="168598" x="2774950" y="4000500"/>
          <p14:tracePt t="168613" x="2768600" y="4006850"/>
          <p14:tracePt t="168622" x="2768600" y="4013200"/>
          <p14:tracePt t="168638" x="2768600" y="4019550"/>
          <p14:tracePt t="168645" x="2762250" y="4025900"/>
          <p14:tracePt t="168662" x="2762250" y="4032250"/>
          <p14:tracePt t="168675" x="2762250" y="4038600"/>
          <p14:tracePt t="168692" x="2762250" y="4044950"/>
          <p14:tracePt t="168708" x="2755900" y="4051300"/>
          <p14:tracePt t="168725" x="2755900" y="4064000"/>
          <p14:tracePt t="168741" x="2749550" y="4064000"/>
          <p14:tracePt t="168774" x="2749550" y="4070350"/>
          <p14:tracePt t="168950" x="2749550" y="4076700"/>
          <p14:tracePt t="168957" x="2755900" y="4076700"/>
          <p14:tracePt t="168966" x="2755900" y="4064000"/>
          <p14:tracePt t="168974" x="2762250" y="4064000"/>
          <p14:tracePt t="168991" x="2781300" y="4038600"/>
          <p14:tracePt t="169008" x="2800350" y="4013200"/>
          <p14:tracePt t="169025" x="2813050" y="3987800"/>
          <p14:tracePt t="169041" x="2838450" y="3968750"/>
          <p14:tracePt t="169058" x="2851150" y="3937000"/>
          <p14:tracePt t="169075" x="2870200" y="3917950"/>
          <p14:tracePt t="169091" x="2882900" y="3892550"/>
          <p14:tracePt t="169094" x="2895600" y="3879850"/>
          <p14:tracePt t="169108" x="2901950" y="3873500"/>
          <p14:tracePt t="169125" x="2927350" y="3854450"/>
          <p14:tracePt t="169141" x="2933700" y="3848100"/>
          <p14:tracePt t="169158" x="2946400" y="3835400"/>
          <p14:tracePt t="169175" x="2965450" y="3829050"/>
          <p14:tracePt t="169192" x="2990850" y="3822700"/>
          <p14:tracePt t="169208" x="3009900" y="3822700"/>
          <p14:tracePt t="169225" x="3054350" y="3816350"/>
          <p14:tracePt t="169241" x="3098800" y="3816350"/>
          <p14:tracePt t="169258" x="3149600" y="3816350"/>
          <p14:tracePt t="169275" x="3206750" y="3816350"/>
          <p14:tracePt t="169277" x="3238500" y="3829050"/>
          <p14:tracePt t="169291" x="3289300" y="3835400"/>
          <p14:tracePt t="169309" x="3422650" y="3879850"/>
          <p14:tracePt t="169325" x="3505200" y="3917950"/>
          <p14:tracePt t="169341" x="3568700" y="3943350"/>
          <p14:tracePt t="169358" x="3606800" y="3968750"/>
          <p14:tracePt t="169375" x="3625850" y="3994150"/>
          <p14:tracePt t="169392" x="3625850" y="4006850"/>
          <p14:tracePt t="169408" x="3632200" y="4038600"/>
          <p14:tracePt t="169425" x="3632200" y="4070350"/>
          <p14:tracePt t="169441" x="3632200" y="4108450"/>
          <p14:tracePt t="169458" x="3606800" y="4165600"/>
          <p14:tracePt t="169475" x="3581400" y="4216400"/>
          <p14:tracePt t="169477" x="3568700" y="4229100"/>
          <p14:tracePt t="169491" x="3549650" y="4254500"/>
          <p14:tracePt t="169508" x="3524250" y="4273550"/>
          <p14:tracePt t="169525" x="3467100" y="4292600"/>
          <p14:tracePt t="169541" x="3435350" y="4292600"/>
          <p14:tracePt t="169558" x="3390900" y="4292600"/>
          <p14:tracePt t="169575" x="3327400" y="4286250"/>
          <p14:tracePt t="169591" x="3270250" y="4260850"/>
          <p14:tracePt t="169608" x="3225800" y="4229100"/>
          <p14:tracePt t="169624" x="3194050" y="4191000"/>
          <p14:tracePt t="169641" x="3194050" y="4178300"/>
          <p14:tracePt t="169658" x="3194050" y="4140200"/>
          <p14:tracePt t="169675" x="3194050" y="4121150"/>
          <p14:tracePt t="169677" x="3213100" y="4095750"/>
          <p14:tracePt t="169694" x="3232150" y="4070350"/>
          <p14:tracePt t="169708" x="3251200" y="4051300"/>
          <p14:tracePt t="169725" x="3314700" y="4019550"/>
          <p14:tracePt t="169741" x="3378200" y="4000500"/>
          <p14:tracePt t="169758" x="3416300" y="4000500"/>
          <p14:tracePt t="169775" x="3473450" y="3987800"/>
          <p14:tracePt t="169792" x="3562350" y="3987800"/>
          <p14:tracePt t="169808" x="3670300" y="3987800"/>
          <p14:tracePt t="169825" x="3778250" y="4019550"/>
          <p14:tracePt t="169841" x="3892550" y="4070350"/>
          <p14:tracePt t="169858" x="3987800" y="4114800"/>
          <p14:tracePt t="169875" x="4051300" y="4152900"/>
          <p14:tracePt t="169877" x="4076700" y="4171950"/>
          <p14:tracePt t="169893" x="4108450" y="4203700"/>
          <p14:tracePt t="169909" x="4127500" y="4248150"/>
          <p14:tracePt t="169925" x="4133850" y="4279900"/>
          <p14:tracePt t="169941" x="4133850" y="4324350"/>
          <p14:tracePt t="169958" x="4133850" y="4368800"/>
          <p14:tracePt t="169975" x="4121150" y="4394200"/>
          <p14:tracePt t="169992" x="4095750" y="4432300"/>
          <p14:tracePt t="170009" x="4076700" y="4451350"/>
          <p14:tracePt t="170025" x="4051300" y="4476750"/>
          <p14:tracePt t="170041" x="4019550" y="4483100"/>
          <p14:tracePt t="170059" x="3987800" y="4489450"/>
          <p14:tracePt t="170075" x="3949700" y="4489450"/>
          <p14:tracePt t="170092" x="3917950" y="4495800"/>
          <p14:tracePt t="170109" x="3892550" y="4495800"/>
          <p14:tracePt t="170125" x="3854450" y="4495800"/>
          <p14:tracePt t="170142" x="3822700" y="4495800"/>
          <p14:tracePt t="170159" x="3790950" y="4495800"/>
          <p14:tracePt t="170175" x="3771900" y="4495800"/>
          <p14:tracePt t="170177" x="3765550" y="4495800"/>
          <p14:tracePt t="170192" x="3759200" y="4495800"/>
          <p14:tracePt t="170210" x="3752850" y="4495800"/>
          <p14:tracePt t="170266" x="3746500" y="4495800"/>
          <p14:tracePt t="170282" x="3740150" y="4495800"/>
          <p14:tracePt t="170298" x="3733800" y="4495800"/>
          <p14:tracePt t="170362" x="3727450" y="4495800"/>
          <p14:tracePt t="170395" x="3721100" y="4495800"/>
          <p14:tracePt t="170490" x="3708400" y="4495800"/>
          <p14:tracePt t="170497" x="3683000" y="4489450"/>
          <p14:tracePt t="170509" x="3663950" y="4483100"/>
          <p14:tracePt t="170525" x="3594100" y="4451350"/>
          <p14:tracePt t="170542" x="3479800" y="4406900"/>
          <p14:tracePt t="170559" x="3346450" y="4337050"/>
          <p14:tracePt t="170575" x="3200400" y="4267200"/>
          <p14:tracePt t="170577" x="3136900" y="4241800"/>
          <p14:tracePt t="170592" x="3067050" y="4216400"/>
          <p14:tracePt t="170609" x="2933700" y="4165600"/>
          <p14:tracePt t="170625" x="2857500" y="4127500"/>
          <p14:tracePt t="170642" x="2806700" y="4102100"/>
          <p14:tracePt t="170658" x="2736850" y="4070350"/>
          <p14:tracePt t="170675" x="2660650" y="4038600"/>
          <p14:tracePt t="170692" x="2584450" y="3994150"/>
          <p14:tracePt t="170709" x="2495550" y="3943350"/>
          <p14:tracePt t="170726" x="2400300" y="3911600"/>
          <p14:tracePt t="170742" x="2343150" y="3892550"/>
          <p14:tracePt t="170759" x="2305050" y="3886200"/>
          <p14:tracePt t="170775" x="2292350" y="3886200"/>
          <p14:tracePt t="170777" x="2286000" y="3886200"/>
          <p14:tracePt t="170792" x="2279650" y="3886200"/>
          <p14:tracePt t="170810" x="2260600" y="3886200"/>
          <p14:tracePt t="170825" x="2241550" y="3886200"/>
          <p14:tracePt t="170842" x="2222500" y="3886200"/>
          <p14:tracePt t="170859" x="2209800" y="3886200"/>
          <p14:tracePt t="170875" x="2197100" y="3886200"/>
          <p14:tracePt t="170892" x="2178050" y="3898900"/>
          <p14:tracePt t="170909" x="2159000" y="3911600"/>
          <p14:tracePt t="170926" x="2139950" y="3930650"/>
          <p14:tracePt t="170942" x="2114550" y="3943350"/>
          <p14:tracePt t="170944" x="2095500" y="3956050"/>
          <p14:tracePt t="170959" x="2089150" y="3968750"/>
          <p14:tracePt t="170975" x="2070100" y="3981450"/>
          <p14:tracePt t="170993" x="2038350" y="4013200"/>
          <p14:tracePt t="171009" x="2025650" y="4025900"/>
          <p14:tracePt t="171025" x="2006600" y="4038600"/>
          <p14:tracePt t="171042" x="1993900" y="4057650"/>
          <p14:tracePt t="171059" x="1974850" y="4076700"/>
          <p14:tracePt t="171075" x="1962150" y="4102100"/>
          <p14:tracePt t="171093" x="1943100" y="4127500"/>
          <p14:tracePt t="171109" x="1924050" y="4152900"/>
          <p14:tracePt t="171126" x="1911350" y="4178300"/>
          <p14:tracePt t="171142" x="1892300" y="4203700"/>
          <p14:tracePt t="171159" x="1885950" y="4216400"/>
          <p14:tracePt t="171162" x="1885950" y="4222750"/>
          <p14:tracePt t="171242" x="1885950" y="4216400"/>
          <p14:tracePt t="171250" x="1898650" y="4203700"/>
          <p14:tracePt t="171259" x="1911350" y="4191000"/>
          <p14:tracePt t="171275" x="1955800" y="4152900"/>
          <p14:tracePt t="171292" x="1993900" y="4121150"/>
          <p14:tracePt t="171309" x="2070100" y="4076700"/>
          <p14:tracePt t="171326" x="2108200" y="4064000"/>
          <p14:tracePt t="171343" x="2190750" y="4032250"/>
          <p14:tracePt t="171345" x="2235200" y="4025900"/>
          <p14:tracePt t="171359" x="2279650" y="4019550"/>
          <p14:tracePt t="171375" x="2381250" y="4006850"/>
          <p14:tracePt t="171392" x="2476500" y="4006850"/>
          <p14:tracePt t="171394" x="2520950" y="4006850"/>
          <p14:tracePt t="171410" x="2597150" y="4006850"/>
          <p14:tracePt t="171425" x="2654300" y="4019550"/>
          <p14:tracePt t="171442" x="2686050" y="4044950"/>
          <p14:tracePt t="171459" x="2705100" y="4070350"/>
          <p14:tracePt t="171476" x="2717800" y="4095750"/>
          <p14:tracePt t="171492" x="2717800" y="4114800"/>
          <p14:tracePt t="171509" x="2717800" y="4146550"/>
          <p14:tracePt t="171526" x="2717800" y="4171950"/>
          <p14:tracePt t="171543" x="2717800" y="4197350"/>
          <p14:tracePt t="171545" x="2717800" y="4210050"/>
          <p14:tracePt t="171559" x="2705100" y="4229100"/>
          <p14:tracePt t="171575" x="2686050" y="4254500"/>
          <p14:tracePt t="171593" x="2647950" y="4292600"/>
          <p14:tracePt t="171609" x="2622550" y="4305300"/>
          <p14:tracePt t="171625" x="2590800" y="4311650"/>
          <p14:tracePt t="171643" x="2565400" y="4318000"/>
          <p14:tracePt t="171659" x="2546350" y="4324350"/>
          <p14:tracePt t="171676" x="2520950" y="4324350"/>
          <p14:tracePt t="171692" x="2501900" y="4324350"/>
          <p14:tracePt t="171709" x="2489200" y="4318000"/>
          <p14:tracePt t="171726" x="2476500" y="4311650"/>
          <p14:tracePt t="171742" x="2470150" y="4305300"/>
          <p14:tracePt t="171771" x="2470150" y="4298950"/>
          <p14:tracePt t="171787" x="2470150" y="4292600"/>
          <p14:tracePt t="171794" x="2470150" y="4286250"/>
          <p14:tracePt t="171817" x="2470150" y="4279900"/>
          <p14:tracePt t="171834" x="2470150" y="4273550"/>
          <p14:tracePt t="171881" x="2470150" y="4267200"/>
          <p14:tracePt t="171915" x="2470150" y="4260850"/>
          <p14:tracePt t="171930" x="2470150" y="4254500"/>
          <p14:tracePt t="172537" x="2470150" y="4248150"/>
          <p14:tracePt t="172554" x="2470150" y="4241800"/>
          <p14:tracePt t="172562" x="2476500" y="4235450"/>
          <p14:tracePt t="172576" x="2476500" y="4229100"/>
          <p14:tracePt t="172593" x="2482850" y="4216400"/>
          <p14:tracePt t="172609" x="2482850" y="4210050"/>
          <p14:tracePt t="172626" x="2482850" y="4203700"/>
          <p14:tracePt t="172660" x="2489200" y="4191000"/>
          <p14:tracePt t="172693" x="2501900" y="4178300"/>
          <p14:tracePt t="172726" x="2501900" y="4171950"/>
          <p14:tracePt t="172743" x="2514600" y="4159250"/>
          <p14:tracePt t="172776" x="2520950" y="4152900"/>
          <p14:tracePt t="172793" x="2533650" y="4140200"/>
          <p14:tracePt t="172826" x="2540000" y="4133850"/>
          <p14:tracePt t="172843" x="2552700" y="4127500"/>
          <p14:tracePt t="172859" x="2565400" y="4127500"/>
          <p14:tracePt t="172876" x="2578100" y="4121150"/>
          <p14:tracePt t="172893" x="2616200" y="4108450"/>
          <p14:tracePt t="172910" x="2641600" y="4102100"/>
          <p14:tracePt t="172926" x="2673350" y="4095750"/>
          <p14:tracePt t="172943" x="2743200" y="4089400"/>
          <p14:tracePt t="172945" x="2774950" y="4089400"/>
          <p14:tracePt t="172960" x="2806700" y="4089400"/>
          <p14:tracePt t="172977" x="2876550" y="4089400"/>
          <p14:tracePt t="172993" x="2952750" y="4089400"/>
          <p14:tracePt t="173010" x="3054350" y="4089400"/>
          <p14:tracePt t="173026" x="3098800" y="4089400"/>
          <p14:tracePt t="173043" x="3206750" y="4108450"/>
          <p14:tracePt t="173045" x="3257550" y="4114800"/>
          <p14:tracePt t="173060" x="3314700" y="4127500"/>
          <p14:tracePt t="173076" x="3429000" y="4159250"/>
          <p14:tracePt t="173094" x="3625850" y="4210050"/>
          <p14:tracePt t="173110" x="3746500" y="4241800"/>
          <p14:tracePt t="173126" x="3848100" y="4273550"/>
          <p14:tracePt t="173143" x="3905250" y="4286250"/>
          <p14:tracePt t="173160" x="3924300" y="4305300"/>
          <p14:tracePt t="173214" x="3924300" y="4311650"/>
          <p14:tracePt t="173222" x="3924300" y="4318000"/>
          <p14:tracePt t="173230" x="3924300" y="4324350"/>
          <p14:tracePt t="173243" x="3924300" y="4330700"/>
          <p14:tracePt t="173260" x="3924300" y="4337050"/>
          <p14:tracePt t="173276" x="3911600" y="4356100"/>
          <p14:tracePt t="173870" x="3917950" y="4349750"/>
          <p14:tracePt t="173886" x="3924300" y="4349750"/>
          <p14:tracePt t="173894" x="3924300" y="4343400"/>
          <p14:tracePt t="173910" x="3930650" y="4337050"/>
          <p14:tracePt t="173927" x="3943350" y="4330700"/>
          <p14:tracePt t="173943" x="3949700" y="4324350"/>
          <p14:tracePt t="173960" x="3956050" y="4324350"/>
          <p14:tracePt t="173993" x="3968750" y="4318000"/>
          <p14:tracePt t="174027" x="3981450" y="4311650"/>
          <p14:tracePt t="174109" x="3987800" y="4311650"/>
          <p14:tracePt t="174118" x="3994150" y="4311650"/>
          <p14:tracePt t="174134" x="4006850" y="4311650"/>
          <p14:tracePt t="174143" x="4013200" y="4311650"/>
          <p14:tracePt t="174160" x="4051300" y="4311650"/>
          <p14:tracePt t="174177" x="4083050" y="4305300"/>
          <p14:tracePt t="174193" x="4127500" y="4305300"/>
          <p14:tracePt t="174210" x="4171950" y="4298950"/>
          <p14:tracePt t="174213" x="4197350" y="4298950"/>
          <p14:tracePt t="174226" x="4229100" y="4298950"/>
          <p14:tracePt t="174243" x="4298950" y="4292600"/>
          <p14:tracePt t="174246" x="4318000" y="4292600"/>
          <p14:tracePt t="174261" x="4368800" y="4292600"/>
          <p14:tracePt t="174277" x="4400550" y="4292600"/>
          <p14:tracePt t="174293" x="4425950" y="4292600"/>
          <p14:tracePt t="174310" x="4438650" y="4292600"/>
          <p14:tracePt t="174431" x="4445000" y="4292600"/>
          <p14:tracePt t="174454" x="4451350" y="4292600"/>
          <p14:tracePt t="174461" x="4451350" y="4305300"/>
          <p14:tracePt t="174477" x="4457700" y="4330700"/>
          <p14:tracePt t="174493" x="4470400" y="4356100"/>
          <p14:tracePt t="174510" x="4470400" y="4381500"/>
          <p14:tracePt t="174527" x="4476750" y="4406900"/>
          <p14:tracePt t="174544" x="4476750" y="4419600"/>
          <p14:tracePt t="174560" x="4476750" y="4432300"/>
          <p14:tracePt t="174654" x="4483100" y="4438650"/>
          <p14:tracePt t="174661" x="4489450" y="4438650"/>
          <p14:tracePt t="174678" x="4514850" y="4425950"/>
          <p14:tracePt t="174694" x="4552950" y="4400550"/>
          <p14:tracePt t="174710" x="4597400" y="4368800"/>
          <p14:tracePt t="174727" x="4635500" y="4349750"/>
          <p14:tracePt t="174744" x="4679950" y="4330700"/>
          <p14:tracePt t="174760" x="4692650" y="4330700"/>
          <p14:tracePt t="174777" x="4699000" y="4330700"/>
          <p14:tracePt t="174878" x="4705350" y="4330700"/>
          <p14:tracePt t="174911" x="4705350" y="4343400"/>
          <p14:tracePt t="174918" x="4711700" y="4349750"/>
          <p14:tracePt t="174927" x="4711700" y="4356100"/>
          <p14:tracePt t="174944" x="4711700" y="4375150"/>
          <p14:tracePt t="174960" x="4711700" y="4387850"/>
          <p14:tracePt t="174977" x="4711700" y="4400550"/>
          <p14:tracePt t="175011" x="4711700" y="4406900"/>
          <p14:tracePt t="175027" x="4711700" y="4413250"/>
          <p14:tracePt t="175044" x="4711700" y="4419600"/>
          <p14:tracePt t="175070" x="4711700" y="4425950"/>
          <p14:tracePt t="175086" x="4711700" y="4432300"/>
          <p14:tracePt t="175310" x="4718050" y="4432300"/>
          <p14:tracePt t="175326" x="4724400" y="4432300"/>
          <p14:tracePt t="175358" x="4737100" y="4425950"/>
          <p14:tracePt t="175366" x="4743450" y="4425950"/>
          <p14:tracePt t="175377" x="4749800" y="4425950"/>
          <p14:tracePt t="175394" x="4768850" y="4419600"/>
          <p14:tracePt t="175411" x="4775200" y="4419600"/>
          <p14:tracePt t="175427" x="4794250" y="4406900"/>
          <p14:tracePt t="175429" x="4806950" y="4406900"/>
          <p14:tracePt t="175445" x="4813300" y="4400550"/>
          <p14:tracePt t="175461" x="4826000" y="4400550"/>
          <p14:tracePt t="175477" x="4832350" y="4400550"/>
          <p14:tracePt t="175494" x="4838700" y="4400550"/>
          <p14:tracePt t="175511" x="4845050" y="4400550"/>
          <p14:tracePt t="175527" x="4851400" y="4400550"/>
          <p14:tracePt t="175544" x="4857750" y="4400550"/>
          <p14:tracePt t="175561" x="4864100" y="4394200"/>
          <p14:tracePt t="175577" x="4870450" y="4394200"/>
          <p14:tracePt t="175594" x="4883150" y="4394200"/>
          <p14:tracePt t="175611" x="4889500" y="4394200"/>
          <p14:tracePt t="175627" x="4902200" y="4394200"/>
          <p14:tracePt t="175646" x="4908550" y="4394200"/>
          <p14:tracePt t="176627" x="4895850" y="4394200"/>
          <p14:tracePt t="176642" x="4883150" y="4400550"/>
          <p14:tracePt t="176651" x="4870450" y="4406900"/>
          <p14:tracePt t="176661" x="4857750" y="4406900"/>
          <p14:tracePt t="176678" x="4806950" y="4419600"/>
          <p14:tracePt t="176694" x="4749800" y="4419600"/>
          <p14:tracePt t="176711" x="4679950" y="4432300"/>
          <p14:tracePt t="176745" x="4565650" y="4438650"/>
          <p14:tracePt t="176778" x="4495800" y="4438650"/>
          <p14:tracePt t="176811" x="4406900" y="4438650"/>
          <p14:tracePt t="176828" x="4337050" y="4438650"/>
          <p14:tracePt t="176844" x="4254500" y="4438650"/>
          <p14:tracePt t="176861" x="4133850" y="4432300"/>
          <p14:tracePt t="176878" x="4000500" y="4400550"/>
          <p14:tracePt t="176882" x="3924300" y="4381500"/>
          <p14:tracePt t="176894" x="3854450" y="4375150"/>
          <p14:tracePt t="176911" x="3708400" y="4349750"/>
          <p14:tracePt t="176928" x="3562350" y="4324350"/>
          <p14:tracePt t="176930" x="3486150" y="4311650"/>
          <p14:tracePt t="176945" x="3333750" y="4286250"/>
          <p14:tracePt t="176961" x="3194050" y="4254500"/>
          <p14:tracePt t="176978" x="3054350" y="4229100"/>
          <p14:tracePt t="176994" x="2921000" y="4203700"/>
          <p14:tracePt t="177011" x="2806700" y="4171950"/>
          <p14:tracePt t="177028" x="2711450" y="4159250"/>
          <p14:tracePt t="177044" x="2622550" y="4133850"/>
          <p14:tracePt t="177061" x="2552700" y="4121150"/>
          <p14:tracePt t="177078" x="2508250" y="4114800"/>
          <p14:tracePt t="177095" x="2501900" y="4114800"/>
          <p14:tracePt t="177111" x="2495550" y="4114800"/>
          <p14:tracePt t="177138" x="2489200" y="4114800"/>
          <p14:tracePt t="177513" x="2495550" y="4114800"/>
          <p14:tracePt t="177522" x="2501900" y="4114800"/>
          <p14:tracePt t="177538" x="2514600" y="4108450"/>
          <p14:tracePt t="177547" x="2527300" y="4108450"/>
          <p14:tracePt t="177561" x="2552700" y="4102100"/>
          <p14:tracePt t="177578" x="2590800" y="4095750"/>
          <p14:tracePt t="177595" x="2635250" y="4083050"/>
          <p14:tracePt t="177628" x="2794000" y="4057650"/>
          <p14:tracePt t="177662" x="2990850" y="4038600"/>
          <p14:tracePt t="177695" x="3219450" y="4038600"/>
          <p14:tracePt t="177698" x="3276600" y="4038600"/>
          <p14:tracePt t="177712" x="3327400" y="4038600"/>
          <p14:tracePt t="177728" x="3422650" y="4038600"/>
          <p14:tracePt t="177745" x="3536950" y="4038600"/>
          <p14:tracePt t="177761" x="3581400" y="4038600"/>
          <p14:tracePt t="177778" x="3619500" y="4051300"/>
          <p14:tracePt t="177795" x="3651250" y="4064000"/>
          <p14:tracePt t="177812" x="3689350" y="4076700"/>
          <p14:tracePt t="177828" x="3714750" y="4083050"/>
          <p14:tracePt t="177845" x="3740150" y="4095750"/>
          <p14:tracePt t="177862" x="3746500" y="4102100"/>
          <p14:tracePt t="177878" x="3752850" y="4108450"/>
          <p14:tracePt t="177894" x="3752850" y="4114800"/>
          <p14:tracePt t="177912" x="3752850" y="4121150"/>
          <p14:tracePt t="177930" x="3759200" y="4140200"/>
          <p14:tracePt t="177945" x="3765550" y="4152900"/>
          <p14:tracePt t="177961" x="3771900" y="4159250"/>
          <p14:tracePt t="177978" x="3771900" y="4178300"/>
          <p14:tracePt t="178034" x="3778250" y="4184650"/>
          <p14:tracePt t="178082" x="3790950" y="4184650"/>
          <p14:tracePt t="178089" x="3810000" y="4184650"/>
          <p14:tracePt t="178099" x="3835400" y="4184650"/>
          <p14:tracePt t="178112" x="3854450" y="4184650"/>
          <p14:tracePt t="178130" x="3962400" y="4184650"/>
          <p14:tracePt t="178146" x="4076700" y="4184650"/>
          <p14:tracePt t="178161" x="4203700" y="4184650"/>
          <p14:tracePt t="178178" x="4311650" y="4184650"/>
          <p14:tracePt t="178195" x="4419600" y="4171950"/>
          <p14:tracePt t="178212" x="4521200" y="4171950"/>
          <p14:tracePt t="178228" x="4565650" y="4171950"/>
          <p14:tracePt t="178246" x="4578350" y="4171950"/>
          <p14:tracePt t="178262" x="4584700" y="4171950"/>
          <p14:tracePt t="178642" x="4591050" y="4165600"/>
          <p14:tracePt t="178674" x="4597400" y="4165600"/>
          <p14:tracePt t="178691" x="4597400" y="4159250"/>
          <p14:tracePt t="178738" x="4603750" y="4159250"/>
          <p14:tracePt t="178946" x="4597400" y="4159250"/>
          <p14:tracePt t="178953" x="4584700" y="4165600"/>
          <p14:tracePt t="178962" x="4572000" y="4165600"/>
          <p14:tracePt t="178979" x="4546600" y="4178300"/>
          <p14:tracePt t="178995" x="4508500" y="4191000"/>
          <p14:tracePt t="179012" x="4476750" y="4210050"/>
          <p14:tracePt t="179046" x="4432300" y="4229100"/>
          <p14:tracePt t="179079" x="4413250" y="4241800"/>
          <p14:tracePt t="179112" x="4406900" y="4241800"/>
          <p14:tracePt t="179129" x="4400550" y="4248150"/>
          <p14:tracePt t="179238" x="4394200" y="4254500"/>
          <p14:tracePt t="179270" x="4387850" y="4260850"/>
          <p14:tracePt t="179318" x="4381500" y="4267200"/>
          <p14:tracePt t="179382" x="4375150" y="4273550"/>
          <p14:tracePt t="181222" x="4381500" y="4273550"/>
          <p14:tracePt t="181390" x="4387850" y="4267200"/>
          <p14:tracePt t="181398" x="4394200" y="4267200"/>
          <p14:tracePt t="181446" x="4400550" y="4267200"/>
          <p14:tracePt t="181462" x="4406900" y="4267200"/>
          <p14:tracePt t="181470" x="4413250" y="4267200"/>
          <p14:tracePt t="181480" x="4413250" y="4260850"/>
          <p14:tracePt t="181496" x="4419600" y="4260850"/>
          <p14:tracePt t="181530" x="4425950" y="4260850"/>
          <p14:tracePt t="181563" x="4438650" y="4260850"/>
          <p14:tracePt t="181596" x="4445000" y="4260850"/>
          <p14:tracePt t="181613" x="4451350" y="4260850"/>
          <p14:tracePt t="181629" x="4457700" y="4260850"/>
          <p14:tracePt t="181653" x="4464050" y="4260850"/>
          <p14:tracePt t="181670" x="4470400" y="4260850"/>
          <p14:tracePt t="181686" x="4476750" y="4260850"/>
          <p14:tracePt t="181718" x="4483100" y="4260850"/>
          <p14:tracePt t="181735" x="4489450" y="4260850"/>
          <p14:tracePt t="181758" x="4495800" y="4260850"/>
          <p14:tracePt t="181765" x="4502150" y="4260850"/>
          <p14:tracePt t="181780" x="4508500" y="4260850"/>
          <p14:tracePt t="181796" x="4521200" y="4260850"/>
          <p14:tracePt t="181813" x="4540250" y="4260850"/>
          <p14:tracePt t="181829" x="4552950" y="4260850"/>
          <p14:tracePt t="181846" x="4572000" y="4260850"/>
          <p14:tracePt t="181863" x="4591050" y="4260850"/>
          <p14:tracePt t="181880" x="4597400" y="4260850"/>
          <p14:tracePt t="181897" x="4603750" y="4267200"/>
          <p14:tracePt t="182186" x="4610100" y="4267200"/>
          <p14:tracePt t="182218" x="4610100" y="4273550"/>
          <p14:tracePt t="182225" x="4603750" y="4273550"/>
          <p14:tracePt t="182234" x="4597400" y="4279900"/>
          <p14:tracePt t="182250" x="4591050" y="4279900"/>
          <p14:tracePt t="182265" x="4591050" y="4286250"/>
          <p14:tracePt t="182297" x="4584700" y="4286250"/>
          <p14:tracePt t="182346" x="4578350" y="4292600"/>
          <p14:tracePt t="182378" x="4578350" y="4298950"/>
          <p14:tracePt t="182395" x="4572000" y="4298950"/>
          <p14:tracePt t="182410" x="4565650" y="4305300"/>
          <p14:tracePt t="182442" x="4559300" y="4305300"/>
          <p14:tracePt t="182466" x="4552950" y="4305300"/>
          <p14:tracePt t="182473" x="4546600" y="4305300"/>
          <p14:tracePt t="182490" x="4540250" y="4305300"/>
          <p14:tracePt t="182498" x="4527550" y="4305300"/>
          <p14:tracePt t="182514" x="4514850" y="4305300"/>
          <p14:tracePt t="182530" x="4495800" y="4298950"/>
          <p14:tracePt t="182547" x="4464050" y="4286250"/>
          <p14:tracePt t="182563" x="4451350" y="4273550"/>
          <p14:tracePt t="182580" x="4438650" y="4267200"/>
          <p14:tracePt t="182597" x="4432300" y="4267200"/>
          <p14:tracePt t="182613" x="4425950" y="4260850"/>
          <p14:tracePt t="182630" x="4406900" y="4254500"/>
          <p14:tracePt t="182646" x="4394200" y="4248150"/>
          <p14:tracePt t="182663" x="4387850" y="4248150"/>
          <p14:tracePt t="182680" x="4368800" y="4235450"/>
          <p14:tracePt t="182697" x="4349750" y="4222750"/>
          <p14:tracePt t="182713" x="4324350" y="4203700"/>
          <p14:tracePt t="182730" x="4305300" y="4191000"/>
          <p14:tracePt t="182746" x="4273550" y="4171950"/>
          <p14:tracePt t="182763" x="4241800" y="4152900"/>
          <p14:tracePt t="182780" x="4203700" y="4146550"/>
          <p14:tracePt t="182796" x="4191000" y="4140200"/>
          <p14:tracePt t="182813" x="4171950" y="4133850"/>
          <p14:tracePt t="182846" x="4159250" y="4133850"/>
          <p14:tracePt t="182863" x="4133850" y="4133850"/>
          <p14:tracePt t="182880" x="4089400" y="4133850"/>
          <p14:tracePt t="182883" x="4070350" y="4133850"/>
          <p14:tracePt t="182898" x="4013200" y="4140200"/>
          <p14:tracePt t="182913" x="3968750" y="4140200"/>
          <p14:tracePt t="182930" x="3905250" y="4140200"/>
          <p14:tracePt t="182947" x="3841750" y="4140200"/>
          <p14:tracePt t="182963" x="3765550" y="4140200"/>
          <p14:tracePt t="182980" x="3702050" y="4140200"/>
          <p14:tracePt t="182997" x="3632200" y="4140200"/>
          <p14:tracePt t="183013" x="3594100" y="4140200"/>
          <p14:tracePt t="183030" x="3575050" y="4140200"/>
          <p14:tracePt t="183046" x="3562350" y="4140200"/>
          <p14:tracePt t="183274" x="3568700" y="4133850"/>
          <p14:tracePt t="183314" x="3575050" y="4133850"/>
          <p14:tracePt t="183322" x="3581400" y="4133850"/>
          <p14:tracePt t="183330" x="3587750" y="4127500"/>
          <p14:tracePt t="183347" x="3587750" y="4121150"/>
          <p14:tracePt t="183364" x="3606800" y="4114800"/>
          <p14:tracePt t="183380" x="3613150" y="4102100"/>
          <p14:tracePt t="183397" x="3625850" y="4095750"/>
          <p14:tracePt t="183414" x="3632200" y="4089400"/>
          <p14:tracePt t="183431" x="3657600" y="4070350"/>
          <p14:tracePt t="183446" x="3676650" y="4070350"/>
          <p14:tracePt t="183450" x="3689350" y="4064000"/>
          <p14:tracePt t="183463" x="3708400" y="4057650"/>
          <p14:tracePt t="183481" x="3759200" y="4044950"/>
          <p14:tracePt t="183497" x="3784600" y="4038600"/>
          <p14:tracePt t="183513" x="3822700" y="4032250"/>
          <p14:tracePt t="183530" x="3848100" y="4025900"/>
          <p14:tracePt t="183547" x="3873500" y="4025900"/>
          <p14:tracePt t="183564" x="3905250" y="4025900"/>
          <p14:tracePt t="183580" x="3943350" y="4025900"/>
          <p14:tracePt t="183597" x="3981450" y="4025900"/>
          <p14:tracePt t="183614" x="4038600" y="4025900"/>
          <p14:tracePt t="183630" x="4095750" y="4025900"/>
          <p14:tracePt t="183633" x="4127500" y="4025900"/>
          <p14:tracePt t="183647" x="4152900" y="4025900"/>
          <p14:tracePt t="183663" x="4216400" y="4025900"/>
          <p14:tracePt t="183681" x="4311650" y="4051300"/>
          <p14:tracePt t="183697" x="4368800" y="4057650"/>
          <p14:tracePt t="183713" x="4406900" y="4070350"/>
          <p14:tracePt t="183730" x="4432300" y="4083050"/>
          <p14:tracePt t="183747" x="4457700" y="4095750"/>
          <p14:tracePt t="183763" x="4476750" y="4114800"/>
          <p14:tracePt t="183780" x="4495800" y="4127500"/>
          <p14:tracePt t="183797" x="4514850" y="4146550"/>
          <p14:tracePt t="183814" x="4521200" y="4178300"/>
          <p14:tracePt t="183830" x="4533900" y="4203700"/>
          <p14:tracePt t="183833" x="4546600" y="4216400"/>
          <p14:tracePt t="183848" x="4552950" y="4235450"/>
          <p14:tracePt t="183863" x="4559300" y="4248150"/>
          <p14:tracePt t="183881" x="4565650" y="4273550"/>
          <p14:tracePt t="183897" x="4565650" y="4279900"/>
          <p14:tracePt t="183930" x="4572000" y="4279900"/>
          <p14:tracePt t="183946" x="4578350" y="4279900"/>
          <p14:tracePt t="183954" x="4591050" y="4279900"/>
          <p14:tracePt t="183964" x="4610100" y="4279900"/>
          <p14:tracePt t="183980" x="4660900" y="4260850"/>
          <p14:tracePt t="183997" x="4711700" y="4235450"/>
          <p14:tracePt t="184014" x="4756150" y="4216400"/>
          <p14:tracePt t="184031" x="4787900" y="4203700"/>
          <p14:tracePt t="184034" x="4800600" y="4197350"/>
          <p14:tracePt t="184048" x="4819650" y="4191000"/>
          <p14:tracePt t="184064" x="4832350" y="4184650"/>
          <p14:tracePt t="184875" x="4851400" y="4184650"/>
          <p14:tracePt t="184883" x="4870450" y="4184650"/>
          <p14:tracePt t="184897" x="4965700" y="4203700"/>
          <p14:tracePt t="184915" x="5137150" y="4241800"/>
          <p14:tracePt t="184931" x="5346700" y="4267200"/>
          <p14:tracePt t="184948" x="5607050" y="4305300"/>
          <p14:tracePt t="184964" x="5899150" y="4318000"/>
          <p14:tracePt t="184998" x="6362700" y="4318000"/>
          <p14:tracePt t="185031" x="6762750" y="4318000"/>
          <p14:tracePt t="185064" x="7048500" y="4311650"/>
          <p14:tracePt t="185081" x="7156450" y="4311650"/>
          <p14:tracePt t="185098" x="7232650" y="4311650"/>
          <p14:tracePt t="185115" x="7321550" y="4311650"/>
          <p14:tracePt t="185118" x="7366000" y="4311650"/>
          <p14:tracePt t="185131" x="7404100" y="4311650"/>
          <p14:tracePt t="185147" x="7505700" y="4324350"/>
          <p14:tracePt t="185165" x="7683500" y="4362450"/>
          <p14:tracePt t="185181" x="7791450" y="4381500"/>
          <p14:tracePt t="185197" x="7886700" y="4394200"/>
          <p14:tracePt t="185214" x="7975600" y="4406900"/>
          <p14:tracePt t="185231" x="8045450" y="4406900"/>
          <p14:tracePt t="185248" x="8089900" y="4406900"/>
          <p14:tracePt t="185264" x="8121650" y="4406900"/>
          <p14:tracePt t="185281" x="8147050" y="4406900"/>
          <p14:tracePt t="185298" x="8191500" y="4375150"/>
          <p14:tracePt t="185315" x="8223250" y="4362450"/>
          <p14:tracePt t="185317" x="8255000" y="4330700"/>
          <p14:tracePt t="185331" x="8286750" y="4311650"/>
          <p14:tracePt t="185347" x="8337550" y="4260850"/>
          <p14:tracePt t="185365" x="8388350" y="4203700"/>
          <p14:tracePt t="185381" x="8394700" y="4165600"/>
          <p14:tracePt t="185397" x="8394700" y="4152900"/>
          <p14:tracePt t="185414" x="8394700" y="4133850"/>
          <p14:tracePt t="185431" x="8394700" y="4127500"/>
          <p14:tracePt t="185448" x="8382000" y="4127500"/>
          <p14:tracePt t="185464" x="8356600" y="4127500"/>
          <p14:tracePt t="185481" x="8331200" y="4127500"/>
          <p14:tracePt t="185498" x="8305800" y="4121150"/>
          <p14:tracePt t="185514" x="8267700" y="4121150"/>
          <p14:tracePt t="185531" x="8229600" y="4114800"/>
          <p14:tracePt t="185548" x="8185150" y="4108450"/>
          <p14:tracePt t="185551" x="8159750" y="4102100"/>
          <p14:tracePt t="185565" x="8121650" y="4095750"/>
          <p14:tracePt t="185581" x="8077200" y="4089400"/>
          <p14:tracePt t="185597" x="8045450" y="4076700"/>
          <p14:tracePt t="185614" x="8020050" y="4070350"/>
          <p14:tracePt t="185630" x="8013700" y="4064000"/>
          <p14:tracePt t="185741" x="8007350" y="4064000"/>
          <p14:tracePt t="185757" x="8001000" y="4064000"/>
          <p14:tracePt t="185773" x="7994650" y="4057650"/>
          <p14:tracePt t="185781" x="7988300" y="4057650"/>
          <p14:tracePt t="185789" x="7981950" y="4057650"/>
          <p14:tracePt t="185798" x="7975600" y="4057650"/>
          <p14:tracePt t="185815" x="7969250" y="4057650"/>
          <p14:tracePt t="185831" x="7962900" y="4057650"/>
          <p14:tracePt t="186414" x="7956550" y="4057650"/>
          <p14:tracePt t="186558" x="7943850" y="4057650"/>
          <p14:tracePt t="186575" x="7937500" y="4064000"/>
          <p14:tracePt t="186583" x="7924800" y="4070350"/>
          <p14:tracePt t="186598" x="7905750" y="4076700"/>
          <p14:tracePt t="186615" x="7880350" y="4089400"/>
          <p14:tracePt t="186632" x="7835900" y="4102100"/>
          <p14:tracePt t="186665" x="7727950" y="4127500"/>
          <p14:tracePt t="186698" x="7499350" y="4165600"/>
          <p14:tracePt t="186702" x="7410450" y="4178300"/>
          <p14:tracePt t="186731" x="7118350" y="4191000"/>
          <p14:tracePt t="186749" x="6807200" y="4210050"/>
          <p14:tracePt t="186767" x="6610350" y="4229100"/>
          <p14:tracePt t="186781" x="6426200" y="4248150"/>
          <p14:tracePt t="186798" x="6261100" y="4260850"/>
          <p14:tracePt t="186815" x="6096000" y="4279900"/>
          <p14:tracePt t="186831" x="5981700" y="4286250"/>
          <p14:tracePt t="186848" x="5873750" y="4292600"/>
          <p14:tracePt t="186865" x="5772150" y="4292600"/>
          <p14:tracePt t="186881" x="5689600" y="4292600"/>
          <p14:tracePt t="186898" x="5600700" y="4292600"/>
          <p14:tracePt t="186902" x="5562600" y="4292600"/>
          <p14:tracePt t="186915" x="5518150" y="4292600"/>
          <p14:tracePt t="186931" x="5429250" y="4292600"/>
          <p14:tracePt t="186949" x="5308600" y="4279900"/>
          <p14:tracePt t="186965" x="5232400" y="4273550"/>
          <p14:tracePt t="186981" x="5162550" y="4267200"/>
          <p14:tracePt t="186998" x="5092700" y="4260850"/>
          <p14:tracePt t="187015" x="5029200" y="4254500"/>
          <p14:tracePt t="187032" x="4972050" y="4254500"/>
          <p14:tracePt t="187048" x="4927600" y="4254500"/>
          <p14:tracePt t="187065" x="4857750" y="4248150"/>
          <p14:tracePt t="187081" x="4794250" y="4241800"/>
          <p14:tracePt t="187098" x="4737100" y="4235450"/>
          <p14:tracePt t="187101" x="4711700" y="4235450"/>
          <p14:tracePt t="187115" x="4686300" y="4235450"/>
          <p14:tracePt t="187132" x="4648200" y="4229100"/>
          <p14:tracePt t="187148" x="4629150" y="4229100"/>
          <p14:tracePt t="187150" x="4616450" y="4229100"/>
          <p14:tracePt t="187166" x="4610100" y="4229100"/>
          <p14:tracePt t="187181" x="4597400" y="4229100"/>
          <p14:tracePt t="187551" x="4591050" y="4222750"/>
          <p14:tracePt t="187566" x="4591050" y="4216400"/>
          <p14:tracePt t="187582" x="4597400" y="4210050"/>
          <p14:tracePt t="187598" x="4603750" y="4210050"/>
          <p14:tracePt t="187615" x="4610100" y="4210050"/>
          <p14:tracePt t="187622" x="4616450" y="4203700"/>
          <p14:tracePt t="187662" x="4622800" y="4197350"/>
          <p14:tracePt t="187694" x="4629150" y="4197350"/>
          <p14:tracePt t="187743" x="4635500" y="4197350"/>
          <p14:tracePt t="188290" x="4629150" y="4197350"/>
          <p14:tracePt t="188297" x="4622800" y="4197350"/>
          <p14:tracePt t="188314" x="4616450" y="4197350"/>
          <p14:tracePt t="188322" x="4610100" y="4197350"/>
          <p14:tracePt t="188386" x="4603750" y="4197350"/>
          <p14:tracePt t="188401" x="4597400" y="4197350"/>
          <p14:tracePt t="188417" x="4591050" y="4197350"/>
          <p14:tracePt t="188434" x="4578350" y="4197350"/>
          <p14:tracePt t="188442" x="4572000" y="4197350"/>
          <p14:tracePt t="188450" x="4559300" y="4197350"/>
          <p14:tracePt t="188465" x="4546600" y="4197350"/>
          <p14:tracePt t="188482" x="4527550" y="4197350"/>
          <p14:tracePt t="188499" x="4489450" y="4197350"/>
          <p14:tracePt t="188516" x="4457700" y="4197350"/>
          <p14:tracePt t="188532" x="4406900" y="4197350"/>
          <p14:tracePt t="188549" x="4362450" y="4197350"/>
          <p14:tracePt t="188565" x="4298950" y="4184650"/>
          <p14:tracePt t="188582" x="4229100" y="4165600"/>
          <p14:tracePt t="188586" x="4191000" y="4165600"/>
          <p14:tracePt t="188599" x="4133850" y="4159250"/>
          <p14:tracePt t="188616" x="4006850" y="4152900"/>
          <p14:tracePt t="188620" x="3943350" y="4146550"/>
          <p14:tracePt t="188633" x="3790950" y="4146550"/>
          <p14:tracePt t="188649" x="3644900" y="4133850"/>
          <p14:tracePt t="188665" x="3492500" y="4133850"/>
          <p14:tracePt t="188682" x="3365500" y="4133850"/>
          <p14:tracePt t="188699" x="3251200" y="4133850"/>
          <p14:tracePt t="188716" x="3155950" y="4133850"/>
          <p14:tracePt t="188733" x="3079750" y="4127500"/>
          <p14:tracePt t="188749" x="3048000" y="4108450"/>
          <p14:tracePt t="188765" x="3079750" y="4102100"/>
          <p14:tracePt t="188782" x="3111500" y="4102100"/>
          <p14:tracePt t="189106" x="3111500" y="4095750"/>
          <p14:tracePt t="189114" x="3111500" y="4089400"/>
          <p14:tracePt t="189122" x="3111500" y="4083050"/>
          <p14:tracePt t="189133" x="3111500" y="4076700"/>
          <p14:tracePt t="189149" x="3098800" y="4070350"/>
          <p14:tracePt t="189166" x="3079750" y="4057650"/>
          <p14:tracePt t="189182" x="3048000" y="4038600"/>
          <p14:tracePt t="189216" x="2978150" y="4019550"/>
          <p14:tracePt t="189218" x="2952750" y="4013200"/>
          <p14:tracePt t="189250" x="2870200" y="4000500"/>
          <p14:tracePt t="189282" x="2774950" y="3968750"/>
          <p14:tracePt t="189299" x="2717800" y="3949700"/>
          <p14:tracePt t="189316" x="2635250" y="3924300"/>
          <p14:tracePt t="189332" x="2559050" y="3905250"/>
          <p14:tracePt t="189349" x="2489200" y="3892550"/>
          <p14:tracePt t="189366" x="2419350" y="3873500"/>
          <p14:tracePt t="189382" x="2368550" y="3860800"/>
          <p14:tracePt t="189386" x="2343150" y="3854450"/>
          <p14:tracePt t="189399" x="2317750" y="3848100"/>
          <p14:tracePt t="189418" x="2216150" y="3835400"/>
          <p14:tracePt t="189433" x="2152650" y="3822700"/>
          <p14:tracePt t="189450" x="2070100" y="3810000"/>
          <p14:tracePt t="189466" x="2006600" y="3810000"/>
          <p14:tracePt t="189483" x="1936750" y="3803650"/>
          <p14:tracePt t="189499" x="1873250" y="3803650"/>
          <p14:tracePt t="189516" x="1816100" y="3803650"/>
          <p14:tracePt t="189533" x="1771650" y="3803650"/>
          <p14:tracePt t="189549" x="1720850" y="3803650"/>
          <p14:tracePt t="189566" x="1676400" y="3803650"/>
          <p14:tracePt t="189583" x="1625600" y="3803650"/>
          <p14:tracePt t="189585" x="1600200" y="3810000"/>
          <p14:tracePt t="189599" x="1587500" y="3810000"/>
          <p14:tracePt t="189616" x="1549400" y="3810000"/>
          <p14:tracePt t="189620" x="1536700" y="3810000"/>
          <p14:tracePt t="189633" x="1517650" y="3810000"/>
          <p14:tracePt t="189649" x="1479550" y="3816350"/>
          <p14:tracePt t="189666" x="1460500" y="3816350"/>
          <p14:tracePt t="189682" x="1441450" y="3822700"/>
          <p14:tracePt t="189699" x="1416050" y="3822700"/>
          <p14:tracePt t="189716" x="1403350" y="3822700"/>
          <p14:tracePt t="189733" x="1384300" y="3822700"/>
          <p14:tracePt t="189749" x="1358900" y="3829050"/>
          <p14:tracePt t="189766" x="1339850" y="3835400"/>
          <p14:tracePt t="189782" x="1327150" y="3835400"/>
          <p14:tracePt t="189799" x="1314450" y="3841750"/>
          <p14:tracePt t="189816" x="1301750" y="3841750"/>
          <p14:tracePt t="189833" x="1295400" y="3841750"/>
          <p14:tracePt t="189849" x="1289050" y="3841750"/>
          <p14:tracePt t="189866" x="1282700" y="3841750"/>
          <p14:tracePt t="189883" x="1282700" y="3848100"/>
          <p14:tracePt t="190050" x="1276350" y="3848100"/>
          <p14:tracePt t="190066" x="1270000" y="3848100"/>
          <p14:tracePt t="190082" x="1270000" y="3841750"/>
          <p14:tracePt t="190162" x="1263650" y="3841750"/>
          <p14:tracePt t="190177" x="1250950" y="3841750"/>
          <p14:tracePt t="190185" x="1250950" y="3848100"/>
          <p14:tracePt t="190200" x="1244600" y="3848100"/>
          <p14:tracePt t="190216" x="1238250" y="3854450"/>
          <p14:tracePt t="190233" x="1231900" y="3860800"/>
          <p14:tracePt t="190249" x="1219200" y="3879850"/>
          <p14:tracePt t="190290" x="1212850" y="3886200"/>
          <p14:tracePt t="190546" x="1212850" y="3892550"/>
          <p14:tracePt t="190562" x="1212850" y="3898900"/>
          <p14:tracePt t="190642" x="1212850" y="3905250"/>
          <p14:tracePt t="190754" x="1206500" y="3911600"/>
          <p14:tracePt t="190770" x="1200150" y="3911600"/>
          <p14:tracePt t="190777" x="1193800" y="3911600"/>
          <p14:tracePt t="190786" x="1181100" y="3911600"/>
          <p14:tracePt t="190800" x="1181100" y="3905250"/>
          <p14:tracePt t="190817" x="1162050" y="3892550"/>
          <p14:tracePt t="190867" x="1162050" y="3886200"/>
          <p14:tracePt t="190882" x="1155700" y="3886200"/>
          <p14:tracePt t="190889" x="1155700" y="3879850"/>
          <p14:tracePt t="190900" x="1155700" y="3867150"/>
          <p14:tracePt t="190916" x="1155700" y="3860800"/>
          <p14:tracePt t="190933" x="1155700" y="3848100"/>
          <p14:tracePt t="190950" x="1155700" y="3835400"/>
          <p14:tracePt t="190966" x="1155700" y="3829050"/>
          <p14:tracePt t="190983" x="1155700" y="3816350"/>
          <p14:tracePt t="191000" x="1155700" y="3810000"/>
          <p14:tracePt t="191016" x="1155700" y="3803650"/>
          <p14:tracePt t="191033" x="1149350" y="3790950"/>
          <p14:tracePt t="191050" x="1143000" y="3790950"/>
          <p14:tracePt t="191142" x="1143000" y="3784600"/>
          <p14:tracePt t="191175" x="1136650" y="3784600"/>
          <p14:tracePt t="191190" x="1130300" y="3784600"/>
          <p14:tracePt t="191494" x="1123950" y="3790950"/>
          <p14:tracePt t="191542" x="1117600" y="3797300"/>
          <p14:tracePt t="191622" x="1117600" y="3803650"/>
          <p14:tracePt t="191639" x="1117600" y="3810000"/>
          <p14:tracePt t="191662" x="1117600" y="3822700"/>
          <p14:tracePt t="191669" x="1123950" y="3829050"/>
          <p14:tracePt t="191684" x="1130300" y="3835400"/>
          <p14:tracePt t="191717" x="1314450" y="3937000"/>
          <p14:tracePt t="191734" x="1638300" y="4108450"/>
          <p14:tracePt t="191750" x="2051050" y="4298950"/>
          <p14:tracePt t="191766" x="2501900" y="4514850"/>
          <p14:tracePt t="191784" x="2889250" y="4692650"/>
          <p14:tracePt t="191801" x="3130550" y="4800600"/>
          <p14:tracePt t="191816" x="3282950" y="4870450"/>
          <p14:tracePt t="191833" x="3340100" y="4889500"/>
          <p14:tracePt t="191850" x="3352800" y="4889500"/>
          <p14:tracePt t="191867" x="3352800" y="4895850"/>
          <p14:tracePt t="191884" x="3359150" y="4895850"/>
          <p14:tracePt t="192038" x="3352800" y="4895850"/>
          <p14:tracePt t="192045" x="3333750" y="4895850"/>
          <p14:tracePt t="192053" x="3321050" y="4895850"/>
          <p14:tracePt t="192067" x="3295650" y="4895850"/>
          <p14:tracePt t="192084" x="3238500" y="4889500"/>
          <p14:tracePt t="192101" x="3162300" y="4864100"/>
          <p14:tracePt t="192117" x="3124200" y="4851400"/>
          <p14:tracePt t="192133" x="3105150" y="4838700"/>
          <p14:tracePt t="192150" x="3098800" y="4838700"/>
          <p14:tracePt t="192167" x="3092450" y="4838700"/>
          <p14:tracePt t="192183" x="3092450" y="4832350"/>
          <p14:tracePt t="192200" x="3086100" y="4832350"/>
          <p14:tracePt t="192217" x="3073400" y="4826000"/>
          <p14:tracePt t="192234" x="3067050" y="4819650"/>
          <p14:tracePt t="192583" x="3060700" y="4813300"/>
          <p14:tracePt t="192597" x="3067050" y="4806950"/>
          <p14:tracePt t="192606" x="3073400" y="4800600"/>
          <p14:tracePt t="192617" x="3092450" y="4794250"/>
          <p14:tracePt t="192634" x="3143250" y="4781550"/>
          <p14:tracePt t="192651" x="3194050" y="4768850"/>
          <p14:tracePt t="192653" x="3244850" y="4762500"/>
          <p14:tracePt t="192684" x="3473450" y="4730750"/>
          <p14:tracePt t="192717" x="4152900" y="4641850"/>
          <p14:tracePt t="192750" x="4813300" y="4540250"/>
          <p14:tracePt t="192767" x="5099050" y="4489450"/>
          <p14:tracePt t="192784" x="5334000" y="4445000"/>
          <p14:tracePt t="192801" x="5518150" y="4406900"/>
          <p14:tracePt t="192817" x="5657850" y="4381500"/>
          <p14:tracePt t="192834" x="5753100" y="4368800"/>
          <p14:tracePt t="192851" x="5829300" y="4368800"/>
          <p14:tracePt t="192867" x="5873750" y="4368800"/>
          <p14:tracePt t="192870" x="5886450" y="4368800"/>
          <p14:tracePt t="192883" x="5905500" y="4368800"/>
          <p14:tracePt t="192901" x="5975350" y="4368800"/>
          <p14:tracePt t="192917" x="6032500" y="4368800"/>
          <p14:tracePt t="192934" x="6089650" y="4375150"/>
          <p14:tracePt t="192951" x="6159500" y="4381500"/>
          <p14:tracePt t="192967" x="6216650" y="4387850"/>
          <p14:tracePt t="192984" x="6280150" y="4387850"/>
          <p14:tracePt t="193001" x="6350000" y="4394200"/>
          <p14:tracePt t="193017" x="6432550" y="4394200"/>
          <p14:tracePt t="193034" x="6540500" y="4394200"/>
          <p14:tracePt t="193037" x="6591300" y="4394200"/>
          <p14:tracePt t="193050" x="6648450" y="4394200"/>
          <p14:tracePt t="193067" x="6762750" y="4394200"/>
          <p14:tracePt t="193069" x="6819900" y="4394200"/>
          <p14:tracePt t="193085" x="6927850" y="4394200"/>
          <p14:tracePt t="193101" x="7016750" y="4375150"/>
          <p14:tracePt t="193117" x="7092950" y="4362450"/>
          <p14:tracePt t="193134" x="7143750" y="4343400"/>
          <p14:tracePt t="193151" x="7181850" y="4324350"/>
          <p14:tracePt t="193167" x="7200900" y="4311650"/>
          <p14:tracePt t="193184" x="7219950" y="4305300"/>
          <p14:tracePt t="193201" x="7232650" y="4292600"/>
          <p14:tracePt t="193217" x="7258050" y="4286250"/>
          <p14:tracePt t="193234" x="7302500" y="4273550"/>
          <p14:tracePt t="193251" x="7359650" y="4267200"/>
          <p14:tracePt t="193267" x="7410450" y="4254500"/>
          <p14:tracePt t="193269" x="7442200" y="4254500"/>
          <p14:tracePt t="193285" x="7505700" y="4248150"/>
          <p14:tracePt t="193301" x="7556500" y="4241800"/>
          <p14:tracePt t="193317" x="7607300" y="4229100"/>
          <p14:tracePt t="193334" x="7651750" y="4222750"/>
          <p14:tracePt t="193351" x="7696200" y="4210050"/>
          <p14:tracePt t="193367" x="7766050" y="4197350"/>
          <p14:tracePt t="193384" x="7816850" y="4184650"/>
          <p14:tracePt t="193401" x="7867650" y="4171950"/>
          <p14:tracePt t="193417" x="7899400" y="4165600"/>
          <p14:tracePt t="193434" x="7912100" y="4159250"/>
          <p14:tracePt t="193450" x="7918450" y="4159250"/>
          <p14:tracePt t="193574" x="7918450" y="4152900"/>
          <p14:tracePt t="193590" x="7924800" y="4152900"/>
          <p14:tracePt t="193606" x="7931150" y="4146550"/>
          <p14:tracePt t="193622" x="7931150" y="4140200"/>
          <p14:tracePt t="193654" x="7937500" y="4140200"/>
          <p14:tracePt t="194193" x="7931150" y="4140200"/>
          <p14:tracePt t="194202" x="7912100" y="4146550"/>
          <p14:tracePt t="194210" x="7899400" y="4146550"/>
          <p14:tracePt t="194219" x="7867650" y="4159250"/>
          <p14:tracePt t="194234" x="7816850" y="4165600"/>
          <p14:tracePt t="194251" x="7708900" y="4171950"/>
          <p14:tracePt t="194267" x="7562850" y="4171950"/>
          <p14:tracePt t="194301" x="7346950" y="4171950"/>
          <p14:tracePt t="194334" x="7200900" y="4197350"/>
          <p14:tracePt t="194367" x="7118350" y="4210050"/>
          <p14:tracePt t="194385" x="7048500" y="4216400"/>
          <p14:tracePt t="194401" x="6985000" y="4222750"/>
          <p14:tracePt t="194418" x="6915150" y="4222750"/>
          <p14:tracePt t="194434" x="6832600" y="4222750"/>
          <p14:tracePt t="194451" x="6743700" y="4222750"/>
          <p14:tracePt t="194467" x="6616700" y="4222750"/>
          <p14:tracePt t="194485" x="6483350" y="4222750"/>
          <p14:tracePt t="194501" x="6350000" y="4216400"/>
          <p14:tracePt t="194518" x="6223000" y="4216400"/>
          <p14:tracePt t="194535" x="6115050" y="4216400"/>
          <p14:tracePt t="194538" x="6076950" y="4216400"/>
          <p14:tracePt t="194551" x="6019800" y="4216400"/>
          <p14:tracePt t="194568" x="5930900" y="4210050"/>
          <p14:tracePt t="194585" x="5791200" y="4191000"/>
          <p14:tracePt t="194602" x="5702300" y="4171950"/>
          <p14:tracePt t="194618" x="5619750" y="4146550"/>
          <p14:tracePt t="194634" x="5530850" y="4121150"/>
          <p14:tracePt t="194651" x="5448300" y="4089400"/>
          <p14:tracePt t="194668" x="5378450" y="4064000"/>
          <p14:tracePt t="194685" x="5334000" y="4038600"/>
          <p14:tracePt t="194701" x="5295900" y="4013200"/>
          <p14:tracePt t="194705" x="5283200" y="4000500"/>
          <p14:tracePt t="194719" x="5264150" y="3981450"/>
          <p14:tracePt t="194734" x="5232400" y="3956050"/>
          <p14:tracePt t="194737" x="5213350" y="3937000"/>
          <p14:tracePt t="194751" x="5194300" y="3917950"/>
          <p14:tracePt t="194768" x="5156200" y="3879850"/>
          <p14:tracePt t="194785" x="5099050" y="3810000"/>
          <p14:tracePt t="194801" x="5048250" y="3752850"/>
          <p14:tracePt t="194818" x="4984750" y="3683000"/>
          <p14:tracePt t="194834" x="4959350" y="3657600"/>
          <p14:tracePt t="194851" x="4933950" y="3625850"/>
          <p14:tracePt t="194868" x="4927600" y="3613150"/>
          <p14:tracePt t="194885" x="4927600" y="3606800"/>
          <p14:tracePt t="194970" x="4921250" y="3600450"/>
          <p14:tracePt t="195003" x="4914900" y="3600450"/>
          <p14:tracePt t="195018" x="4908550" y="3594100"/>
          <p14:tracePt t="195042" x="4902200" y="3594100"/>
          <p14:tracePt t="195051" x="4895850" y="3594100"/>
          <p14:tracePt t="195066" x="4883150" y="3594100"/>
          <p14:tracePt t="195074" x="4864100" y="3587750"/>
          <p14:tracePt t="195085" x="4851400" y="3581400"/>
          <p14:tracePt t="195101" x="4806950" y="3568700"/>
          <p14:tracePt t="195118" x="4743450" y="3543300"/>
          <p14:tracePt t="195122" x="4711700" y="3524250"/>
          <p14:tracePt t="195135" x="4679950" y="3511550"/>
          <p14:tracePt t="195151" x="4629150" y="3492500"/>
          <p14:tracePt t="195168" x="4559300" y="3460750"/>
          <p14:tracePt t="195170" x="4514850" y="3435350"/>
          <p14:tracePt t="195185" x="4419600" y="3378200"/>
          <p14:tracePt t="195201" x="4311650" y="3314700"/>
          <p14:tracePt t="195218" x="4216400" y="3251200"/>
          <p14:tracePt t="195235" x="4140200" y="3187700"/>
          <p14:tracePt t="195252" x="4083050" y="3149600"/>
          <p14:tracePt t="195268" x="4038600" y="3092450"/>
          <p14:tracePt t="195285" x="4000500" y="3035300"/>
          <p14:tracePt t="195302" x="3981450" y="3003550"/>
          <p14:tracePt t="195318" x="3981450" y="2984500"/>
          <p14:tracePt t="195321" x="3975100" y="2978150"/>
          <p14:tracePt t="195335" x="3975100" y="2971800"/>
          <p14:tracePt t="195352" x="3975100" y="2965450"/>
          <p14:tracePt t="195368" x="3975100" y="2952750"/>
          <p14:tracePt t="195385" x="3981450" y="2933700"/>
          <p14:tracePt t="195401" x="3994150" y="2927350"/>
          <p14:tracePt t="195418" x="4019550" y="2914650"/>
          <p14:tracePt t="195434" x="4044950" y="2908300"/>
          <p14:tracePt t="195451" x="4083050" y="2895600"/>
          <p14:tracePt t="195468" x="4121150" y="2889250"/>
          <p14:tracePt t="195484" x="4146550" y="2876550"/>
          <p14:tracePt t="195501" x="4159250" y="2876550"/>
          <p14:tracePt t="195535" x="4165600" y="2870200"/>
          <p14:tracePt t="195834" x="4171950" y="2870200"/>
          <p14:tracePt t="195843" x="4178300" y="2870200"/>
          <p14:tracePt t="195852" x="4184650" y="2863850"/>
          <p14:tracePt t="195869" x="4197350" y="2863850"/>
          <p14:tracePt t="195902" x="4203700" y="2863850"/>
          <p14:tracePt t="196011" x="4210050" y="2863850"/>
          <p14:tracePt t="196034" x="4210050" y="2876550"/>
          <p14:tracePt t="196042" x="4210050" y="2882900"/>
          <p14:tracePt t="196052" x="4210050" y="2895600"/>
          <p14:tracePt t="196068" x="4210050" y="2908300"/>
          <p14:tracePt t="196085" x="4210050" y="2921000"/>
          <p14:tracePt t="196102" x="4210050" y="2927350"/>
          <p14:tracePt t="196138" x="4210050" y="2933700"/>
          <p14:tracePt t="196251" x="4210050" y="2940050"/>
          <p14:tracePt t="196282" x="4210050" y="2946400"/>
          <p14:tracePt t="196346" x="4210050" y="2952750"/>
          <p14:tracePt t="196378" x="4216400" y="2952750"/>
          <p14:tracePt t="196386" x="4222750" y="2952750"/>
          <p14:tracePt t="196394" x="4229100" y="2952750"/>
          <p14:tracePt t="196401" x="4235450" y="2952750"/>
          <p14:tracePt t="196419" x="4254500" y="2952750"/>
          <p14:tracePt t="196435" x="4267200" y="2952750"/>
          <p14:tracePt t="196452" x="4273550" y="2952750"/>
          <p14:tracePt t="196506" x="4286250" y="2959100"/>
          <p14:tracePt t="196522" x="4292600" y="2965450"/>
          <p14:tracePt t="196539" x="4298950" y="2971800"/>
          <p14:tracePt t="196547" x="4305300" y="2971800"/>
          <p14:tracePt t="196556" x="4305300" y="2978150"/>
          <p14:tracePt t="196570" x="4318000" y="2984500"/>
          <p14:tracePt t="196585" x="4337050" y="3003550"/>
          <p14:tracePt t="196602" x="4349750" y="3009900"/>
          <p14:tracePt t="196619" x="4356100" y="3016250"/>
          <p14:tracePt t="196666" x="4362450" y="3022600"/>
          <p14:tracePt t="196698" x="4362450" y="3028950"/>
          <p14:tracePt t="196714" x="4362450" y="3041650"/>
          <p14:tracePt t="196722" x="4356100" y="3041650"/>
          <p14:tracePt t="196735" x="4349750" y="3048000"/>
          <p14:tracePt t="196752" x="4343400" y="3060700"/>
          <p14:tracePt t="196769" x="4318000" y="3073400"/>
          <p14:tracePt t="196785" x="4311650" y="3079750"/>
          <p14:tracePt t="196805" x="4298950" y="3079750"/>
          <p14:tracePt t="196819" x="4292600" y="3086100"/>
          <p14:tracePt t="196850" x="4286250" y="3092450"/>
          <p14:tracePt t="196938" x="4279900" y="3092450"/>
          <p14:tracePt t="196954" x="4273550" y="3092450"/>
          <p14:tracePt t="196962" x="4267200" y="3092450"/>
          <p14:tracePt t="196970" x="4254500" y="3092450"/>
          <p14:tracePt t="196991" x="4248150" y="3092450"/>
          <p14:tracePt t="197002" x="4241800" y="3092450"/>
          <p14:tracePt t="197022" x="4235450" y="3092450"/>
          <p14:tracePt t="197037" x="4229100" y="3092450"/>
          <p14:tracePt t="197052" x="4222750" y="3092450"/>
          <p14:tracePt t="197086" x="4216400" y="3086100"/>
          <p14:tracePt t="197102" x="4216400" y="3079750"/>
          <p14:tracePt t="197111" x="4216400" y="3067050"/>
          <p14:tracePt t="197126" x="4216400" y="3060700"/>
          <p14:tracePt t="197135" x="4216400" y="3054350"/>
          <p14:tracePt t="197157" x="4216400" y="3048000"/>
          <p14:tracePt t="197169" x="4216400" y="3041650"/>
          <p14:tracePt t="197186" x="4216400" y="3035300"/>
          <p14:tracePt t="197246" x="4216400" y="3028950"/>
          <p14:tracePt t="197262" x="4216400" y="3022600"/>
          <p14:tracePt t="197470" x="4216400" y="3028950"/>
          <p14:tracePt t="197478" x="4229100" y="3048000"/>
          <p14:tracePt t="197485" x="4241800" y="3060700"/>
          <p14:tracePt t="197502" x="4298950" y="3124200"/>
          <p14:tracePt t="197520" x="4343400" y="3168650"/>
          <p14:tracePt t="197536" x="4413250" y="3232150"/>
          <p14:tracePt t="197552" x="4508500" y="3321050"/>
          <p14:tracePt t="197569" x="4610100" y="3422650"/>
          <p14:tracePt t="197585" x="4705350" y="3517900"/>
          <p14:tracePt t="197602" x="4787900" y="3606800"/>
          <p14:tracePt t="197619" x="4838700" y="3683000"/>
          <p14:tracePt t="197624" x="4851400" y="3708400"/>
          <p14:tracePt t="197636" x="4864100" y="3733800"/>
          <p14:tracePt t="197653" x="4870450" y="3816350"/>
          <p14:tracePt t="197669" x="4876800" y="3873500"/>
          <p14:tracePt t="197685" x="4883150" y="3930650"/>
          <p14:tracePt t="197702" x="4883150" y="3981450"/>
          <p14:tracePt t="197719" x="4883150" y="4032250"/>
          <p14:tracePt t="197736" x="4883150" y="4076700"/>
          <p14:tracePt t="197752" x="4883150" y="4127500"/>
          <p14:tracePt t="197769" x="4883150" y="4159250"/>
          <p14:tracePt t="197785" x="4876800" y="4203700"/>
          <p14:tracePt t="197802" x="4864100" y="4235450"/>
          <p14:tracePt t="197819" x="4864100" y="4267200"/>
          <p14:tracePt t="197821" x="4857750" y="4267200"/>
          <p14:tracePt t="197838" x="4851400" y="4286250"/>
          <p14:tracePt t="198188" x="4851400" y="4298950"/>
          <p14:tracePt t="198197" x="4851400" y="4324350"/>
          <p14:tracePt t="198206" x="4851400" y="4343400"/>
          <p14:tracePt t="198219" x="4851400" y="4362450"/>
          <p14:tracePt t="198254" x="4819650" y="4495800"/>
          <p14:tracePt t="198286" x="4768850" y="4648200"/>
          <p14:tracePt t="198319" x="4718050" y="4775200"/>
          <p14:tracePt t="198336" x="4699000" y="4826000"/>
          <p14:tracePt t="198353" x="4692650" y="4870450"/>
          <p14:tracePt t="198358" x="4686300" y="4895850"/>
          <p14:tracePt t="198369" x="4679950" y="4914900"/>
          <p14:tracePt t="198386" x="4667250" y="4953000"/>
          <p14:tracePt t="198402" x="4654550" y="4991100"/>
          <p14:tracePt t="198419" x="4641850" y="5035550"/>
          <p14:tracePt t="198421" x="4635500" y="5054600"/>
          <p14:tracePt t="198436" x="4629150" y="5073650"/>
          <p14:tracePt t="198453" x="4616450" y="5118100"/>
          <p14:tracePt t="198470" x="4603750" y="5149850"/>
          <p14:tracePt t="198486" x="4597400" y="5162550"/>
          <p14:tracePt t="198503" x="4591050" y="5175250"/>
          <p14:tracePt t="198519" x="4584700" y="5181600"/>
          <p14:tracePt t="198553" x="4584700" y="5187950"/>
          <p14:tracePt t="198569" x="4584700" y="5194300"/>
          <p14:tracePt t="198605" x="4584700" y="5200650"/>
          <p14:tracePt t="198621" x="4584700" y="5207000"/>
          <p14:tracePt t="198639" x="4584700" y="5219700"/>
          <p14:tracePt t="198646" x="4584700" y="5226050"/>
          <p14:tracePt t="198661" x="4584700" y="5232400"/>
          <p14:tracePt t="198670" x="4584700" y="5238750"/>
          <p14:tracePt t="198686" x="4584700" y="5245100"/>
          <p14:tracePt t="198703" x="4584700" y="5257800"/>
          <p14:tracePt t="198720" x="4584700" y="5264150"/>
          <p14:tracePt t="198736" x="4610100" y="5276850"/>
          <p14:tracePt t="198753" x="4648200" y="5283200"/>
          <p14:tracePt t="198770" x="4679950" y="5289550"/>
          <p14:tracePt t="198786" x="4705350" y="5289550"/>
          <p14:tracePt t="198789" x="4724400" y="5289550"/>
          <p14:tracePt t="198803" x="4737100" y="5289550"/>
          <p14:tracePt t="198820" x="4743450" y="5289550"/>
          <p14:tracePt t="198836" x="4756150" y="5289550"/>
          <p14:tracePt t="198871" x="4762500" y="5289550"/>
          <p14:tracePt t="198927" x="4768850" y="5289550"/>
          <p14:tracePt t="198958" x="4775200" y="5283200"/>
          <p14:tracePt t="199021" x="4775200" y="5276850"/>
          <p14:tracePt t="199037" x="4775200" y="5270500"/>
          <p14:tracePt t="199086" x="4775200" y="5264150"/>
          <p14:tracePt t="199135" x="4775200" y="5257800"/>
          <p14:tracePt t="199182" x="4775200" y="5251450"/>
          <p14:tracePt t="19990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152400"/>
            <a:ext cx="8839200" cy="540296"/>
          </a:xfrm>
        </p:spPr>
        <p:txBody>
          <a:bodyPr>
            <a:normAutofit fontScale="90000"/>
          </a:bodyPr>
          <a:lstStyle/>
          <a:p>
            <a:r>
              <a:rPr lang="en-US" dirty="0"/>
              <a:t>Revision  - Exercise 5</a:t>
            </a:r>
          </a:p>
        </p:txBody>
      </p:sp>
      <p:sp>
        <p:nvSpPr>
          <p:cNvPr id="58371" name="Rectangle 3"/>
          <p:cNvSpPr>
            <a:spLocks noGrp="1" noChangeArrowheads="1"/>
          </p:cNvSpPr>
          <p:nvPr>
            <p:ph idx="1"/>
          </p:nvPr>
        </p:nvSpPr>
        <p:spPr>
          <a:xfrm>
            <a:off x="152400" y="620688"/>
            <a:ext cx="8839199" cy="1584176"/>
          </a:xfrm>
        </p:spPr>
        <p:txBody>
          <a:bodyPr>
            <a:normAutofit lnSpcReduction="10000"/>
          </a:bodyPr>
          <a:lstStyle/>
          <a:p>
            <a:pPr marL="0" indent="0" algn="just">
              <a:buNone/>
            </a:pPr>
            <a:r>
              <a:rPr lang="en-ZA" sz="2100" dirty="0"/>
              <a:t>Using the following information, create an AON network activity diagram, calculate each activity PERT average (PA) (rounding to the nearest integer), the total duration of the project, its early start, early finish, late start and late finish times, floats (Free and total) for each activity.  Finally, show the project’s critical path.  c</a:t>
            </a:r>
          </a:p>
          <a:p>
            <a:pPr marL="0" indent="0">
              <a:buNone/>
            </a:pPr>
            <a:endParaRPr lang="en-ZA"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12</a:t>
            </a:fld>
            <a:endParaRPr lang="en-ZA" dirty="0"/>
          </a:p>
        </p:txBody>
      </p:sp>
      <p:graphicFrame>
        <p:nvGraphicFramePr>
          <p:cNvPr id="6" name="Table 5"/>
          <p:cNvGraphicFramePr>
            <a:graphicFrameLocks noGrp="1"/>
          </p:cNvGraphicFramePr>
          <p:nvPr>
            <p:extLst/>
          </p:nvPr>
        </p:nvGraphicFramePr>
        <p:xfrm>
          <a:off x="179512" y="2132856"/>
          <a:ext cx="8712968" cy="4663440"/>
        </p:xfrm>
        <a:graphic>
          <a:graphicData uri="http://schemas.openxmlformats.org/drawingml/2006/table">
            <a:tbl>
              <a:tblPr firstRow="1" bandRow="1">
                <a:tableStyleId>{5940675A-B579-460E-94D1-54222C63F5DA}</a:tableStyleId>
              </a:tblPr>
              <a:tblGrid>
                <a:gridCol w="1201343">
                  <a:extLst>
                    <a:ext uri="{9D8B030D-6E8A-4147-A177-3AD203B41FA5}">
                      <a16:colId xmlns:a16="http://schemas.microsoft.com/office/drawing/2014/main" val="20000"/>
                    </a:ext>
                  </a:extLst>
                </a:gridCol>
                <a:gridCol w="1761970">
                  <a:extLst>
                    <a:ext uri="{9D8B030D-6E8A-4147-A177-3AD203B41FA5}">
                      <a16:colId xmlns:a16="http://schemas.microsoft.com/office/drawing/2014/main" val="20001"/>
                    </a:ext>
                  </a:extLst>
                </a:gridCol>
                <a:gridCol w="1717207">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tblGrid>
              <a:tr h="603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a:t>Activity</a:t>
                      </a:r>
                    </a:p>
                  </a:txBody>
                  <a:tcPr/>
                </a:tc>
                <a:tc>
                  <a:txBody>
                    <a:bodyPr/>
                    <a:lstStyle/>
                    <a:p>
                      <a:r>
                        <a:rPr lang="en-ZA" b="1" dirty="0"/>
                        <a:t>Preceding</a:t>
                      </a:r>
                      <a:r>
                        <a:rPr lang="en-ZA" b="1" baseline="0" dirty="0"/>
                        <a:t> activities</a:t>
                      </a:r>
                      <a:endParaRPr lang="en-ZA" b="1" dirty="0"/>
                    </a:p>
                  </a:txBody>
                  <a:tcPr/>
                </a:tc>
                <a:tc>
                  <a:txBody>
                    <a:bodyPr/>
                    <a:lstStyle/>
                    <a:p>
                      <a:r>
                        <a:rPr lang="en-ZA" b="1" dirty="0"/>
                        <a:t>Optimistic</a:t>
                      </a:r>
                    </a:p>
                  </a:txBody>
                  <a:tcPr/>
                </a:tc>
                <a:tc>
                  <a:txBody>
                    <a:bodyPr/>
                    <a:lstStyle/>
                    <a:p>
                      <a:r>
                        <a:rPr lang="en-ZA" b="1" dirty="0"/>
                        <a:t>Most Likely</a:t>
                      </a:r>
                    </a:p>
                  </a:txBody>
                  <a:tcPr/>
                </a:tc>
                <a:tc>
                  <a:txBody>
                    <a:bodyPr/>
                    <a:lstStyle/>
                    <a:p>
                      <a:r>
                        <a:rPr lang="en-ZA" b="1" dirty="0"/>
                        <a:t>Pessimistic</a:t>
                      </a:r>
                    </a:p>
                  </a:txBody>
                  <a:tcPr/>
                </a:tc>
                <a:tc>
                  <a:txBody>
                    <a:bodyPr/>
                    <a:lstStyle/>
                    <a:p>
                      <a:r>
                        <a:rPr lang="en-ZA" b="1" dirty="0"/>
                        <a:t>PERT</a:t>
                      </a:r>
                    </a:p>
                    <a:p>
                      <a:r>
                        <a:rPr lang="en-ZA" b="1" dirty="0"/>
                        <a:t>Average</a:t>
                      </a:r>
                    </a:p>
                  </a:txBody>
                  <a:tcPr/>
                </a:tc>
                <a:extLst>
                  <a:ext uri="{0D108BD9-81ED-4DB2-BD59-A6C34878D82A}">
                    <a16:rowId xmlns:a16="http://schemas.microsoft.com/office/drawing/2014/main" val="10000"/>
                  </a:ext>
                </a:extLst>
              </a:tr>
              <a:tr h="344812">
                <a:tc>
                  <a:txBody>
                    <a:bodyPr/>
                    <a:lstStyle/>
                    <a:p>
                      <a:r>
                        <a:rPr lang="en-ZA" dirty="0"/>
                        <a:t>A</a:t>
                      </a:r>
                    </a:p>
                  </a:txBody>
                  <a:tcPr/>
                </a:tc>
                <a:tc>
                  <a:txBody>
                    <a:bodyPr/>
                    <a:lstStyle/>
                    <a:p>
                      <a:r>
                        <a:rPr lang="en-ZA" dirty="0"/>
                        <a:t>--</a:t>
                      </a:r>
                    </a:p>
                  </a:txBody>
                  <a:tcPr/>
                </a:tc>
                <a:tc>
                  <a:txBody>
                    <a:bodyPr/>
                    <a:lstStyle/>
                    <a:p>
                      <a:r>
                        <a:rPr lang="en-ZA" dirty="0"/>
                        <a:t>12</a:t>
                      </a:r>
                    </a:p>
                  </a:txBody>
                  <a:tcPr/>
                </a:tc>
                <a:tc>
                  <a:txBody>
                    <a:bodyPr/>
                    <a:lstStyle/>
                    <a:p>
                      <a:r>
                        <a:rPr lang="en-ZA" dirty="0"/>
                        <a:t>15</a:t>
                      </a:r>
                    </a:p>
                  </a:txBody>
                  <a:tcPr/>
                </a:tc>
                <a:tc>
                  <a:txBody>
                    <a:bodyPr/>
                    <a:lstStyle/>
                    <a:p>
                      <a:r>
                        <a:rPr lang="en-ZA" dirty="0"/>
                        <a:t>25</a:t>
                      </a:r>
                    </a:p>
                  </a:txBody>
                  <a:tcPr/>
                </a:tc>
                <a:tc>
                  <a:txBody>
                    <a:bodyPr/>
                    <a:lstStyle/>
                    <a:p>
                      <a:r>
                        <a:rPr lang="en-ZA" b="1" dirty="0"/>
                        <a:t>16</a:t>
                      </a:r>
                    </a:p>
                  </a:txBody>
                  <a:tcPr/>
                </a:tc>
                <a:extLst>
                  <a:ext uri="{0D108BD9-81ED-4DB2-BD59-A6C34878D82A}">
                    <a16:rowId xmlns:a16="http://schemas.microsoft.com/office/drawing/2014/main" val="10001"/>
                  </a:ext>
                </a:extLst>
              </a:tr>
              <a:tr h="344812">
                <a:tc>
                  <a:txBody>
                    <a:bodyPr/>
                    <a:lstStyle/>
                    <a:p>
                      <a:r>
                        <a:rPr lang="en-ZA" dirty="0"/>
                        <a:t>B</a:t>
                      </a:r>
                    </a:p>
                  </a:txBody>
                  <a:tcPr/>
                </a:tc>
                <a:tc>
                  <a:txBody>
                    <a:bodyPr/>
                    <a:lstStyle/>
                    <a:p>
                      <a:r>
                        <a:rPr lang="en-ZA" dirty="0"/>
                        <a:t>A</a:t>
                      </a:r>
                    </a:p>
                  </a:txBody>
                  <a:tcPr/>
                </a:tc>
                <a:tc>
                  <a:txBody>
                    <a:bodyPr/>
                    <a:lstStyle/>
                    <a:p>
                      <a:r>
                        <a:rPr lang="en-ZA" dirty="0"/>
                        <a:t>4</a:t>
                      </a:r>
                    </a:p>
                  </a:txBody>
                  <a:tcPr/>
                </a:tc>
                <a:tc>
                  <a:txBody>
                    <a:bodyPr/>
                    <a:lstStyle/>
                    <a:p>
                      <a:r>
                        <a:rPr lang="en-ZA" dirty="0"/>
                        <a:t>6</a:t>
                      </a:r>
                    </a:p>
                  </a:txBody>
                  <a:tcPr/>
                </a:tc>
                <a:tc>
                  <a:txBody>
                    <a:bodyPr/>
                    <a:lstStyle/>
                    <a:p>
                      <a:r>
                        <a:rPr lang="en-ZA" dirty="0"/>
                        <a:t>11</a:t>
                      </a:r>
                    </a:p>
                  </a:txBody>
                  <a:tcPr/>
                </a:tc>
                <a:tc>
                  <a:txBody>
                    <a:bodyPr/>
                    <a:lstStyle/>
                    <a:p>
                      <a:r>
                        <a:rPr lang="en-ZA" b="1" dirty="0"/>
                        <a:t>7</a:t>
                      </a:r>
                    </a:p>
                  </a:txBody>
                  <a:tcPr/>
                </a:tc>
                <a:extLst>
                  <a:ext uri="{0D108BD9-81ED-4DB2-BD59-A6C34878D82A}">
                    <a16:rowId xmlns:a16="http://schemas.microsoft.com/office/drawing/2014/main" val="10002"/>
                  </a:ext>
                </a:extLst>
              </a:tr>
              <a:tr h="344812">
                <a:tc>
                  <a:txBody>
                    <a:bodyPr/>
                    <a:lstStyle/>
                    <a:p>
                      <a:r>
                        <a:rPr lang="en-ZA" dirty="0"/>
                        <a:t>C</a:t>
                      </a:r>
                    </a:p>
                  </a:txBody>
                  <a:tcPr/>
                </a:tc>
                <a:tc>
                  <a:txBody>
                    <a:bodyPr/>
                    <a:lstStyle/>
                    <a:p>
                      <a:r>
                        <a:rPr lang="en-ZA" dirty="0"/>
                        <a:t>--</a:t>
                      </a:r>
                    </a:p>
                  </a:txBody>
                  <a:tcPr/>
                </a:tc>
                <a:tc>
                  <a:txBody>
                    <a:bodyPr/>
                    <a:lstStyle/>
                    <a:p>
                      <a:r>
                        <a:rPr lang="en-ZA" dirty="0"/>
                        <a:t>12</a:t>
                      </a:r>
                    </a:p>
                  </a:txBody>
                  <a:tcPr/>
                </a:tc>
                <a:tc>
                  <a:txBody>
                    <a:bodyPr/>
                    <a:lstStyle/>
                    <a:p>
                      <a:r>
                        <a:rPr lang="en-ZA" dirty="0"/>
                        <a:t>12</a:t>
                      </a:r>
                    </a:p>
                  </a:txBody>
                  <a:tcPr/>
                </a:tc>
                <a:tc>
                  <a:txBody>
                    <a:bodyPr/>
                    <a:lstStyle/>
                    <a:p>
                      <a:r>
                        <a:rPr lang="en-ZA" dirty="0"/>
                        <a:t>30</a:t>
                      </a:r>
                    </a:p>
                  </a:txBody>
                  <a:tcPr/>
                </a:tc>
                <a:tc>
                  <a:txBody>
                    <a:bodyPr/>
                    <a:lstStyle/>
                    <a:p>
                      <a:r>
                        <a:rPr lang="en-ZA" b="1" dirty="0"/>
                        <a:t>15</a:t>
                      </a:r>
                    </a:p>
                  </a:txBody>
                  <a:tcPr/>
                </a:tc>
                <a:extLst>
                  <a:ext uri="{0D108BD9-81ED-4DB2-BD59-A6C34878D82A}">
                    <a16:rowId xmlns:a16="http://schemas.microsoft.com/office/drawing/2014/main" val="10003"/>
                  </a:ext>
                </a:extLst>
              </a:tr>
              <a:tr h="344812">
                <a:tc>
                  <a:txBody>
                    <a:bodyPr/>
                    <a:lstStyle/>
                    <a:p>
                      <a:r>
                        <a:rPr lang="en-ZA" dirty="0"/>
                        <a:t>D</a:t>
                      </a:r>
                    </a:p>
                  </a:txBody>
                  <a:tcPr/>
                </a:tc>
                <a:tc>
                  <a:txBody>
                    <a:bodyPr/>
                    <a:lstStyle/>
                    <a:p>
                      <a:r>
                        <a:rPr lang="en-ZA" dirty="0"/>
                        <a:t>B,C</a:t>
                      </a:r>
                    </a:p>
                  </a:txBody>
                  <a:tcPr/>
                </a:tc>
                <a:tc>
                  <a:txBody>
                    <a:bodyPr/>
                    <a:lstStyle/>
                    <a:p>
                      <a:r>
                        <a:rPr lang="en-ZA" dirty="0"/>
                        <a:t>8</a:t>
                      </a:r>
                    </a:p>
                  </a:txBody>
                  <a:tcPr/>
                </a:tc>
                <a:tc>
                  <a:txBody>
                    <a:bodyPr/>
                    <a:lstStyle/>
                    <a:p>
                      <a:r>
                        <a:rPr lang="en-ZA" dirty="0"/>
                        <a:t>15</a:t>
                      </a:r>
                    </a:p>
                  </a:txBody>
                  <a:tcPr/>
                </a:tc>
                <a:tc>
                  <a:txBody>
                    <a:bodyPr/>
                    <a:lstStyle/>
                    <a:p>
                      <a:r>
                        <a:rPr lang="en-ZA" dirty="0"/>
                        <a:t>20</a:t>
                      </a:r>
                    </a:p>
                  </a:txBody>
                  <a:tcPr/>
                </a:tc>
                <a:tc>
                  <a:txBody>
                    <a:bodyPr/>
                    <a:lstStyle/>
                    <a:p>
                      <a:r>
                        <a:rPr lang="en-ZA" b="1" dirty="0"/>
                        <a:t>15</a:t>
                      </a:r>
                    </a:p>
                  </a:txBody>
                  <a:tcPr/>
                </a:tc>
                <a:extLst>
                  <a:ext uri="{0D108BD9-81ED-4DB2-BD59-A6C34878D82A}">
                    <a16:rowId xmlns:a16="http://schemas.microsoft.com/office/drawing/2014/main" val="10004"/>
                  </a:ext>
                </a:extLst>
              </a:tr>
              <a:tr h="344812">
                <a:tc>
                  <a:txBody>
                    <a:bodyPr/>
                    <a:lstStyle/>
                    <a:p>
                      <a:r>
                        <a:rPr lang="en-ZA" dirty="0"/>
                        <a:t>E</a:t>
                      </a:r>
                    </a:p>
                  </a:txBody>
                  <a:tcPr/>
                </a:tc>
                <a:tc>
                  <a:txBody>
                    <a:bodyPr/>
                    <a:lstStyle/>
                    <a:p>
                      <a:r>
                        <a:rPr lang="en-ZA" dirty="0"/>
                        <a:t>A</a:t>
                      </a:r>
                    </a:p>
                  </a:txBody>
                  <a:tcPr/>
                </a:tc>
                <a:tc>
                  <a:txBody>
                    <a:bodyPr/>
                    <a:lstStyle/>
                    <a:p>
                      <a:r>
                        <a:rPr lang="en-ZA" dirty="0"/>
                        <a:t>7</a:t>
                      </a:r>
                    </a:p>
                  </a:txBody>
                  <a:tcPr/>
                </a:tc>
                <a:tc>
                  <a:txBody>
                    <a:bodyPr/>
                    <a:lstStyle/>
                    <a:p>
                      <a:r>
                        <a:rPr lang="en-ZA" dirty="0"/>
                        <a:t>12</a:t>
                      </a:r>
                    </a:p>
                  </a:txBody>
                  <a:tcPr/>
                </a:tc>
                <a:tc>
                  <a:txBody>
                    <a:bodyPr/>
                    <a:lstStyle/>
                    <a:p>
                      <a:r>
                        <a:rPr lang="en-ZA" dirty="0"/>
                        <a:t>15</a:t>
                      </a:r>
                    </a:p>
                  </a:txBody>
                  <a:tcPr/>
                </a:tc>
                <a:tc>
                  <a:txBody>
                    <a:bodyPr/>
                    <a:lstStyle/>
                    <a:p>
                      <a:r>
                        <a:rPr lang="en-ZA" b="1" dirty="0"/>
                        <a:t>12</a:t>
                      </a:r>
                    </a:p>
                  </a:txBody>
                  <a:tcPr/>
                </a:tc>
                <a:extLst>
                  <a:ext uri="{0D108BD9-81ED-4DB2-BD59-A6C34878D82A}">
                    <a16:rowId xmlns:a16="http://schemas.microsoft.com/office/drawing/2014/main" val="10005"/>
                  </a:ext>
                </a:extLst>
              </a:tr>
              <a:tr h="344812">
                <a:tc>
                  <a:txBody>
                    <a:bodyPr/>
                    <a:lstStyle/>
                    <a:p>
                      <a:r>
                        <a:rPr lang="en-ZA" dirty="0"/>
                        <a:t>F</a:t>
                      </a:r>
                    </a:p>
                  </a:txBody>
                  <a:tcPr/>
                </a:tc>
                <a:tc>
                  <a:txBody>
                    <a:bodyPr/>
                    <a:lstStyle/>
                    <a:p>
                      <a:r>
                        <a:rPr lang="en-ZA" dirty="0"/>
                        <a:t>E</a:t>
                      </a:r>
                    </a:p>
                  </a:txBody>
                  <a:tcPr/>
                </a:tc>
                <a:tc>
                  <a:txBody>
                    <a:bodyPr/>
                    <a:lstStyle/>
                    <a:p>
                      <a:r>
                        <a:rPr lang="en-ZA" dirty="0"/>
                        <a:t>9</a:t>
                      </a:r>
                    </a:p>
                  </a:txBody>
                  <a:tcPr/>
                </a:tc>
                <a:tc>
                  <a:txBody>
                    <a:bodyPr/>
                    <a:lstStyle/>
                    <a:p>
                      <a:r>
                        <a:rPr lang="en-ZA" dirty="0"/>
                        <a:t>9</a:t>
                      </a:r>
                    </a:p>
                  </a:txBody>
                  <a:tcPr/>
                </a:tc>
                <a:tc>
                  <a:txBody>
                    <a:bodyPr/>
                    <a:lstStyle/>
                    <a:p>
                      <a:r>
                        <a:rPr lang="en-ZA" dirty="0"/>
                        <a:t>42</a:t>
                      </a:r>
                    </a:p>
                  </a:txBody>
                  <a:tcPr/>
                </a:tc>
                <a:tc>
                  <a:txBody>
                    <a:bodyPr/>
                    <a:lstStyle/>
                    <a:p>
                      <a:r>
                        <a:rPr lang="en-ZA" b="1" dirty="0"/>
                        <a:t>15</a:t>
                      </a:r>
                    </a:p>
                  </a:txBody>
                  <a:tcPr/>
                </a:tc>
                <a:extLst>
                  <a:ext uri="{0D108BD9-81ED-4DB2-BD59-A6C34878D82A}">
                    <a16:rowId xmlns:a16="http://schemas.microsoft.com/office/drawing/2014/main" val="10006"/>
                  </a:ext>
                </a:extLst>
              </a:tr>
              <a:tr h="344812">
                <a:tc>
                  <a:txBody>
                    <a:bodyPr/>
                    <a:lstStyle/>
                    <a:p>
                      <a:r>
                        <a:rPr lang="en-ZA" dirty="0"/>
                        <a:t>G</a:t>
                      </a:r>
                    </a:p>
                  </a:txBody>
                  <a:tcPr/>
                </a:tc>
                <a:tc>
                  <a:txBody>
                    <a:bodyPr/>
                    <a:lstStyle/>
                    <a:p>
                      <a:r>
                        <a:rPr lang="en-ZA" dirty="0"/>
                        <a:t>D,E</a:t>
                      </a:r>
                    </a:p>
                  </a:txBody>
                  <a:tcPr/>
                </a:tc>
                <a:tc>
                  <a:txBody>
                    <a:bodyPr/>
                    <a:lstStyle/>
                    <a:p>
                      <a:r>
                        <a:rPr lang="en-ZA" dirty="0"/>
                        <a:t>13</a:t>
                      </a:r>
                    </a:p>
                  </a:txBody>
                  <a:tcPr/>
                </a:tc>
                <a:tc>
                  <a:txBody>
                    <a:bodyPr/>
                    <a:lstStyle/>
                    <a:p>
                      <a:r>
                        <a:rPr lang="en-ZA" dirty="0"/>
                        <a:t>17</a:t>
                      </a:r>
                    </a:p>
                  </a:txBody>
                  <a:tcPr/>
                </a:tc>
                <a:tc>
                  <a:txBody>
                    <a:bodyPr/>
                    <a:lstStyle/>
                    <a:p>
                      <a:r>
                        <a:rPr lang="en-ZA" dirty="0"/>
                        <a:t>19</a:t>
                      </a:r>
                    </a:p>
                  </a:txBody>
                  <a:tcPr/>
                </a:tc>
                <a:tc>
                  <a:txBody>
                    <a:bodyPr/>
                    <a:lstStyle/>
                    <a:p>
                      <a:r>
                        <a:rPr lang="en-ZA" b="1" dirty="0"/>
                        <a:t>17</a:t>
                      </a:r>
                    </a:p>
                  </a:txBody>
                  <a:tcPr/>
                </a:tc>
                <a:extLst>
                  <a:ext uri="{0D108BD9-81ED-4DB2-BD59-A6C34878D82A}">
                    <a16:rowId xmlns:a16="http://schemas.microsoft.com/office/drawing/2014/main" val="10007"/>
                  </a:ext>
                </a:extLst>
              </a:tr>
              <a:tr h="344812">
                <a:tc>
                  <a:txBody>
                    <a:bodyPr/>
                    <a:lstStyle/>
                    <a:p>
                      <a:r>
                        <a:rPr lang="en-ZA" dirty="0"/>
                        <a:t>H</a:t>
                      </a:r>
                    </a:p>
                  </a:txBody>
                  <a:tcPr/>
                </a:tc>
                <a:tc>
                  <a:txBody>
                    <a:bodyPr/>
                    <a:lstStyle/>
                    <a:p>
                      <a:r>
                        <a:rPr lang="en-ZA" dirty="0"/>
                        <a:t>F</a:t>
                      </a:r>
                    </a:p>
                  </a:txBody>
                  <a:tcPr/>
                </a:tc>
                <a:tc>
                  <a:txBody>
                    <a:bodyPr/>
                    <a:lstStyle/>
                    <a:p>
                      <a:r>
                        <a:rPr lang="en-ZA" dirty="0"/>
                        <a:t>5</a:t>
                      </a:r>
                    </a:p>
                  </a:txBody>
                  <a:tcPr/>
                </a:tc>
                <a:tc>
                  <a:txBody>
                    <a:bodyPr/>
                    <a:lstStyle/>
                    <a:p>
                      <a:r>
                        <a:rPr lang="en-ZA" dirty="0"/>
                        <a:t>10</a:t>
                      </a:r>
                    </a:p>
                  </a:txBody>
                  <a:tcPr/>
                </a:tc>
                <a:tc>
                  <a:txBody>
                    <a:bodyPr/>
                    <a:lstStyle/>
                    <a:p>
                      <a:r>
                        <a:rPr lang="en-ZA" dirty="0"/>
                        <a:t>15</a:t>
                      </a:r>
                    </a:p>
                  </a:txBody>
                  <a:tcPr/>
                </a:tc>
                <a:tc>
                  <a:txBody>
                    <a:bodyPr/>
                    <a:lstStyle/>
                    <a:p>
                      <a:r>
                        <a:rPr lang="en-ZA" b="1" dirty="0"/>
                        <a:t>10</a:t>
                      </a:r>
                    </a:p>
                  </a:txBody>
                  <a:tcPr/>
                </a:tc>
                <a:extLst>
                  <a:ext uri="{0D108BD9-81ED-4DB2-BD59-A6C34878D82A}">
                    <a16:rowId xmlns:a16="http://schemas.microsoft.com/office/drawing/2014/main" val="10008"/>
                  </a:ext>
                </a:extLst>
              </a:tr>
              <a:tr h="344812">
                <a:tc>
                  <a:txBody>
                    <a:bodyPr/>
                    <a:lstStyle/>
                    <a:p>
                      <a:r>
                        <a:rPr lang="en-ZA" dirty="0"/>
                        <a:t>I</a:t>
                      </a:r>
                    </a:p>
                  </a:txBody>
                  <a:tcPr/>
                </a:tc>
                <a:tc>
                  <a:txBody>
                    <a:bodyPr/>
                    <a:lstStyle/>
                    <a:p>
                      <a:r>
                        <a:rPr lang="en-ZA" dirty="0"/>
                        <a:t>G</a:t>
                      </a:r>
                    </a:p>
                  </a:txBody>
                  <a:tcPr/>
                </a:tc>
                <a:tc>
                  <a:txBody>
                    <a:bodyPr/>
                    <a:lstStyle/>
                    <a:p>
                      <a:r>
                        <a:rPr lang="en-ZA" dirty="0"/>
                        <a:t>11</a:t>
                      </a:r>
                    </a:p>
                  </a:txBody>
                  <a:tcPr/>
                </a:tc>
                <a:tc>
                  <a:txBody>
                    <a:bodyPr/>
                    <a:lstStyle/>
                    <a:p>
                      <a:r>
                        <a:rPr lang="en-ZA" dirty="0"/>
                        <a:t>13</a:t>
                      </a:r>
                    </a:p>
                  </a:txBody>
                  <a:tcPr/>
                </a:tc>
                <a:tc>
                  <a:txBody>
                    <a:bodyPr/>
                    <a:lstStyle/>
                    <a:p>
                      <a:r>
                        <a:rPr lang="en-ZA" dirty="0"/>
                        <a:t>20</a:t>
                      </a:r>
                    </a:p>
                  </a:txBody>
                  <a:tcPr/>
                </a:tc>
                <a:tc>
                  <a:txBody>
                    <a:bodyPr/>
                    <a:lstStyle/>
                    <a:p>
                      <a:r>
                        <a:rPr lang="en-ZA" b="1" dirty="0"/>
                        <a:t>14</a:t>
                      </a:r>
                    </a:p>
                  </a:txBody>
                  <a:tcPr/>
                </a:tc>
                <a:extLst>
                  <a:ext uri="{0D108BD9-81ED-4DB2-BD59-A6C34878D82A}">
                    <a16:rowId xmlns:a16="http://schemas.microsoft.com/office/drawing/2014/main" val="10009"/>
                  </a:ext>
                </a:extLst>
              </a:tr>
              <a:tr h="344812">
                <a:tc>
                  <a:txBody>
                    <a:bodyPr/>
                    <a:lstStyle/>
                    <a:p>
                      <a:r>
                        <a:rPr lang="en-ZA" dirty="0"/>
                        <a:t>J</a:t>
                      </a:r>
                    </a:p>
                  </a:txBody>
                  <a:tcPr/>
                </a:tc>
                <a:tc>
                  <a:txBody>
                    <a:bodyPr/>
                    <a:lstStyle/>
                    <a:p>
                      <a:r>
                        <a:rPr lang="en-ZA" dirty="0"/>
                        <a:t>G,H</a:t>
                      </a:r>
                    </a:p>
                  </a:txBody>
                  <a:tcPr/>
                </a:tc>
                <a:tc>
                  <a:txBody>
                    <a:bodyPr/>
                    <a:lstStyle/>
                    <a:p>
                      <a:r>
                        <a:rPr lang="en-ZA" dirty="0"/>
                        <a:t>2</a:t>
                      </a:r>
                    </a:p>
                  </a:txBody>
                  <a:tcPr/>
                </a:tc>
                <a:tc>
                  <a:txBody>
                    <a:bodyPr/>
                    <a:lstStyle/>
                    <a:p>
                      <a:r>
                        <a:rPr lang="en-ZA" dirty="0"/>
                        <a:t>3</a:t>
                      </a:r>
                    </a:p>
                  </a:txBody>
                  <a:tcPr/>
                </a:tc>
                <a:tc>
                  <a:txBody>
                    <a:bodyPr/>
                    <a:lstStyle/>
                    <a:p>
                      <a:r>
                        <a:rPr lang="en-ZA" dirty="0"/>
                        <a:t>6</a:t>
                      </a:r>
                    </a:p>
                  </a:txBody>
                  <a:tcPr/>
                </a:tc>
                <a:tc>
                  <a:txBody>
                    <a:bodyPr/>
                    <a:lstStyle/>
                    <a:p>
                      <a:r>
                        <a:rPr lang="en-ZA" b="1" dirty="0"/>
                        <a:t>3</a:t>
                      </a:r>
                    </a:p>
                  </a:txBody>
                  <a:tcPr/>
                </a:tc>
                <a:extLst>
                  <a:ext uri="{0D108BD9-81ED-4DB2-BD59-A6C34878D82A}">
                    <a16:rowId xmlns:a16="http://schemas.microsoft.com/office/drawing/2014/main" val="10010"/>
                  </a:ext>
                </a:extLst>
              </a:tr>
              <a:tr h="310832">
                <a:tc>
                  <a:txBody>
                    <a:bodyPr/>
                    <a:lstStyle/>
                    <a:p>
                      <a:r>
                        <a:rPr lang="en-ZA" dirty="0"/>
                        <a:t>K</a:t>
                      </a:r>
                    </a:p>
                  </a:txBody>
                  <a:tcPr/>
                </a:tc>
                <a:tc>
                  <a:txBody>
                    <a:bodyPr/>
                    <a:lstStyle/>
                    <a:p>
                      <a:r>
                        <a:rPr lang="en-ZA" dirty="0"/>
                        <a:t>J,I</a:t>
                      </a:r>
                    </a:p>
                  </a:txBody>
                  <a:tcPr/>
                </a:tc>
                <a:tc>
                  <a:txBody>
                    <a:bodyPr/>
                    <a:lstStyle/>
                    <a:p>
                      <a:r>
                        <a:rPr lang="en-ZA" dirty="0"/>
                        <a:t>8</a:t>
                      </a:r>
                    </a:p>
                  </a:txBody>
                  <a:tcPr/>
                </a:tc>
                <a:tc>
                  <a:txBody>
                    <a:bodyPr/>
                    <a:lstStyle/>
                    <a:p>
                      <a:r>
                        <a:rPr lang="en-ZA" dirty="0"/>
                        <a:t>12</a:t>
                      </a:r>
                    </a:p>
                  </a:txBody>
                  <a:tcPr/>
                </a:tc>
                <a:tc>
                  <a:txBody>
                    <a:bodyPr/>
                    <a:lstStyle/>
                    <a:p>
                      <a:r>
                        <a:rPr lang="en-ZA" dirty="0"/>
                        <a:t>22</a:t>
                      </a:r>
                    </a:p>
                  </a:txBody>
                  <a:tcPr/>
                </a:tc>
                <a:tc>
                  <a:txBody>
                    <a:bodyPr/>
                    <a:lstStyle/>
                    <a:p>
                      <a:r>
                        <a:rPr lang="en-ZA" b="1" dirty="0"/>
                        <a:t>13</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90492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188640"/>
            <a:ext cx="8839200" cy="936104"/>
          </a:xfrm>
        </p:spPr>
        <p:txBody>
          <a:bodyPr>
            <a:normAutofit fontScale="90000"/>
          </a:bodyPr>
          <a:lstStyle/>
          <a:p>
            <a:r>
              <a:rPr lang="en-US" dirty="0"/>
              <a:t>Exercise 5 - Solution</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13</a:t>
            </a:fld>
            <a:endParaRPr lang="en-ZA" dirty="0"/>
          </a:p>
        </p:txBody>
      </p:sp>
      <p:pic>
        <p:nvPicPr>
          <p:cNvPr id="58393" name="Picture 58392"/>
          <p:cNvPicPr>
            <a:picLocks noChangeAspect="1"/>
          </p:cNvPicPr>
          <p:nvPr/>
        </p:nvPicPr>
        <p:blipFill>
          <a:blip r:embed="rId3"/>
          <a:stretch>
            <a:fillRect/>
          </a:stretch>
        </p:blipFill>
        <p:spPr>
          <a:xfrm>
            <a:off x="62555" y="1340768"/>
            <a:ext cx="8839200" cy="3960440"/>
          </a:xfrm>
          <a:prstGeom prst="rect">
            <a:avLst/>
          </a:prstGeom>
        </p:spPr>
      </p:pic>
      <p:sp>
        <p:nvSpPr>
          <p:cNvPr id="58394" name="TextBox 58393"/>
          <p:cNvSpPr txBox="1"/>
          <p:nvPr/>
        </p:nvSpPr>
        <p:spPr>
          <a:xfrm>
            <a:off x="539552" y="5301208"/>
            <a:ext cx="8064896" cy="923330"/>
          </a:xfrm>
          <a:prstGeom prst="rect">
            <a:avLst/>
          </a:prstGeom>
          <a:noFill/>
        </p:spPr>
        <p:txBody>
          <a:bodyPr wrap="square" rtlCol="0">
            <a:spAutoFit/>
          </a:bodyPr>
          <a:lstStyle/>
          <a:p>
            <a:pPr marL="285750" indent="-285750">
              <a:buFont typeface="Wingdings" panose="05000000000000000000" pitchFamily="2" charset="2"/>
              <a:buChar char="§"/>
            </a:pPr>
            <a:r>
              <a:rPr lang="en-ZA" dirty="0"/>
              <a:t>Total duration of the project is 82 days</a:t>
            </a:r>
          </a:p>
          <a:p>
            <a:pPr marL="285750" indent="-285750">
              <a:buFont typeface="Wingdings" panose="05000000000000000000" pitchFamily="2" charset="2"/>
              <a:buChar char="§"/>
            </a:pPr>
            <a:r>
              <a:rPr lang="en-ZA" dirty="0"/>
              <a:t>Critical path:  A-B-D-G-I-K</a:t>
            </a:r>
          </a:p>
          <a:p>
            <a:endParaRPr lang="en-ZA" dirty="0"/>
          </a:p>
        </p:txBody>
      </p:sp>
      <p:sp>
        <p:nvSpPr>
          <p:cNvPr id="4" name="Rectangle 3">
            <a:extLst>
              <a:ext uri="{FF2B5EF4-FFF2-40B4-BE49-F238E27FC236}">
                <a16:creationId xmlns:a16="http://schemas.microsoft.com/office/drawing/2014/main" id="{85FEFA49-E568-42D3-BB48-8B06938842A5}"/>
              </a:ext>
            </a:extLst>
          </p:cNvPr>
          <p:cNvSpPr/>
          <p:nvPr/>
        </p:nvSpPr>
        <p:spPr>
          <a:xfrm>
            <a:off x="1907704" y="2636912"/>
            <a:ext cx="43204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1F656216-E7C0-4AA3-B12F-BA6004D5FDB8}"/>
              </a:ext>
            </a:extLst>
          </p:cNvPr>
          <p:cNvSpPr txBox="1"/>
          <p:nvPr/>
        </p:nvSpPr>
        <p:spPr>
          <a:xfrm>
            <a:off x="1763688" y="2492896"/>
            <a:ext cx="792088" cy="338554"/>
          </a:xfrm>
          <a:prstGeom prst="rect">
            <a:avLst/>
          </a:prstGeom>
          <a:noFill/>
        </p:spPr>
        <p:txBody>
          <a:bodyPr wrap="square" rtlCol="0">
            <a:spAutoFit/>
          </a:bodyPr>
          <a:lstStyle/>
          <a:p>
            <a:r>
              <a:rPr lang="en-ZA" sz="1600" b="1" dirty="0">
                <a:solidFill>
                  <a:srgbClr val="0000FF"/>
                </a:solidFill>
                <a:latin typeface="Arial Narrow" panose="020B0606020202030204" pitchFamily="34" charset="0"/>
              </a:rPr>
              <a:t>FF=0</a:t>
            </a:r>
          </a:p>
        </p:txBody>
      </p:sp>
    </p:spTree>
    <p:extLst>
      <p:ext uri="{BB962C8B-B14F-4D97-AF65-F5344CB8AC3E}">
        <p14:creationId xmlns:p14="http://schemas.microsoft.com/office/powerpoint/2010/main" val="213251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9552" y="188640"/>
            <a:ext cx="5904656" cy="1066800"/>
          </a:xfrm>
        </p:spPr>
        <p:txBody>
          <a:bodyPr>
            <a:normAutofit/>
          </a:bodyPr>
          <a:lstStyle/>
          <a:p>
            <a:r>
              <a:rPr lang="en-US" dirty="0"/>
              <a:t>(6)  Controlling the Schedule</a:t>
            </a:r>
          </a:p>
        </p:txBody>
      </p:sp>
      <p:sp>
        <p:nvSpPr>
          <p:cNvPr id="4" name="Slide Number Placeholder 3"/>
          <p:cNvSpPr>
            <a:spLocks noGrp="1"/>
          </p:cNvSpPr>
          <p:nvPr>
            <p:ph type="sldNum" sz="quarter" idx="12"/>
          </p:nvPr>
        </p:nvSpPr>
        <p:spPr/>
        <p:txBody>
          <a:bodyPr/>
          <a:lstStyle/>
          <a:p>
            <a:pPr>
              <a:defRPr/>
            </a:pPr>
            <a:fld id="{AD7FC088-D493-4BB9-A9D0-CB27B2A2FDC2}" type="slidenum">
              <a:rPr lang="en-ZA" smtClean="0"/>
              <a:pPr>
                <a:defRPr/>
              </a:pPr>
              <a:t>14</a:t>
            </a:fld>
            <a:endParaRPr lang="en-ZA" dirty="0"/>
          </a:p>
        </p:txBody>
      </p:sp>
      <p:grpSp>
        <p:nvGrpSpPr>
          <p:cNvPr id="3" name="Group 2"/>
          <p:cNvGrpSpPr/>
          <p:nvPr/>
        </p:nvGrpSpPr>
        <p:grpSpPr>
          <a:xfrm>
            <a:off x="150912" y="1583355"/>
            <a:ext cx="8957592" cy="3789861"/>
            <a:chOff x="150912" y="1583355"/>
            <a:chExt cx="8957592" cy="3789861"/>
          </a:xfrm>
        </p:grpSpPr>
        <p:sp>
          <p:nvSpPr>
            <p:cNvPr id="20" name="AutoShape 28"/>
            <p:cNvSpPr>
              <a:spLocks noChangeArrowheads="1"/>
            </p:cNvSpPr>
            <p:nvPr/>
          </p:nvSpPr>
          <p:spPr bwMode="auto">
            <a:xfrm>
              <a:off x="1591072" y="1844824"/>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21" name="AutoShape 25"/>
            <p:cNvSpPr>
              <a:spLocks noChangeArrowheads="1"/>
            </p:cNvSpPr>
            <p:nvPr/>
          </p:nvSpPr>
          <p:spPr bwMode="auto">
            <a:xfrm>
              <a:off x="2809528" y="1964354"/>
              <a:ext cx="3200400" cy="3408862"/>
            </a:xfrm>
            <a:prstGeom prst="wedgeRectCallout">
              <a:avLst>
                <a:gd name="adj1" fmla="val 98404"/>
                <a:gd name="adj2" fmla="val 62452"/>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285750" indent="-285750">
                <a:buFont typeface="Wingdings" panose="05000000000000000000" pitchFamily="2" charset="2"/>
                <a:buChar char="q"/>
              </a:pPr>
              <a:r>
                <a:rPr lang="en-ZA" altLang="en-US" dirty="0">
                  <a:latin typeface="+mn-lt"/>
                </a:rPr>
                <a:t>Performance reviews</a:t>
              </a:r>
            </a:p>
            <a:p>
              <a:pPr marL="285750" indent="-285750">
                <a:buFont typeface="Wingdings" panose="05000000000000000000" pitchFamily="2" charset="2"/>
                <a:buChar char="q"/>
              </a:pPr>
              <a:r>
                <a:rPr lang="en-ZA" altLang="en-US" dirty="0">
                  <a:latin typeface="+mn-lt"/>
                </a:rPr>
                <a:t>Critical path methods</a:t>
              </a:r>
            </a:p>
            <a:p>
              <a:pPr marL="285750" indent="-285750">
                <a:buFont typeface="Wingdings" panose="05000000000000000000" pitchFamily="2" charset="2"/>
                <a:buChar char="q"/>
              </a:pPr>
              <a:r>
                <a:rPr lang="en-ZA" altLang="en-US" dirty="0">
                  <a:latin typeface="+mn-lt"/>
                </a:rPr>
                <a:t>Schedule change control system</a:t>
              </a:r>
            </a:p>
            <a:p>
              <a:pPr marL="285750" indent="-285750">
                <a:buFont typeface="Wingdings" panose="05000000000000000000" pitchFamily="2" charset="2"/>
                <a:buChar char="q"/>
              </a:pPr>
              <a:r>
                <a:rPr lang="en-ZA" altLang="en-US" dirty="0">
                  <a:latin typeface="+mn-lt"/>
                </a:rPr>
                <a:t>Ms Project software</a:t>
              </a:r>
            </a:p>
            <a:p>
              <a:pPr marL="285750" indent="-285750">
                <a:buFont typeface="Wingdings" panose="05000000000000000000" pitchFamily="2" charset="2"/>
                <a:buChar char="q"/>
              </a:pPr>
              <a:r>
                <a:rPr lang="en-ZA" altLang="en-US" dirty="0">
                  <a:latin typeface="+mn-lt"/>
                </a:rPr>
                <a:t>Variance analysis</a:t>
              </a:r>
            </a:p>
            <a:p>
              <a:pPr marL="285750" indent="-285750">
                <a:buFont typeface="Wingdings" panose="05000000000000000000" pitchFamily="2" charset="2"/>
                <a:buChar char="q"/>
              </a:pPr>
              <a:r>
                <a:rPr lang="en-ZA" altLang="en-US" dirty="0">
                  <a:latin typeface="+mn-lt"/>
                </a:rPr>
                <a:t>Adjusting leads and lags etc.</a:t>
              </a:r>
            </a:p>
            <a:p>
              <a:pPr marL="285750" indent="-285750">
                <a:buFont typeface="Wingdings" panose="05000000000000000000" pitchFamily="2" charset="2"/>
                <a:buChar char="q"/>
              </a:pPr>
              <a:endParaRPr lang="en-US" altLang="en-US" dirty="0"/>
            </a:p>
          </p:txBody>
        </p:sp>
        <p:sp>
          <p:nvSpPr>
            <p:cNvPr id="22" name="Text Box 33"/>
            <p:cNvSpPr txBox="1">
              <a:spLocks noChangeArrowheads="1"/>
            </p:cNvSpPr>
            <p:nvPr/>
          </p:nvSpPr>
          <p:spPr bwMode="auto">
            <a:xfrm>
              <a:off x="150912" y="1825660"/>
              <a:ext cx="21602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ts val="0"/>
                </a:spcBef>
              </a:pPr>
              <a:r>
                <a:rPr lang="en-US" altLang="en-US" sz="1400" dirty="0"/>
                <a:t>Project </a:t>
              </a:r>
            </a:p>
            <a:p>
              <a:pPr algn="l">
                <a:spcBef>
                  <a:spcPts val="0"/>
                </a:spcBef>
              </a:pPr>
              <a:r>
                <a:rPr lang="en-US" altLang="en-US" sz="1400" dirty="0"/>
                <a:t>management plan</a:t>
              </a:r>
            </a:p>
          </p:txBody>
        </p:sp>
        <p:sp>
          <p:nvSpPr>
            <p:cNvPr id="23" name="Text Box 37"/>
            <p:cNvSpPr txBox="1">
              <a:spLocks noChangeArrowheads="1"/>
            </p:cNvSpPr>
            <p:nvPr/>
          </p:nvSpPr>
          <p:spPr bwMode="auto">
            <a:xfrm>
              <a:off x="1583432" y="1597931"/>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600" i="1" dirty="0"/>
                <a:t>Inputs</a:t>
              </a:r>
            </a:p>
          </p:txBody>
        </p:sp>
        <p:sp>
          <p:nvSpPr>
            <p:cNvPr id="24" name="Text Box 38"/>
            <p:cNvSpPr txBox="1">
              <a:spLocks noChangeArrowheads="1"/>
            </p:cNvSpPr>
            <p:nvPr/>
          </p:nvSpPr>
          <p:spPr bwMode="auto">
            <a:xfrm>
              <a:off x="6009928" y="158335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600" i="1" dirty="0"/>
                <a:t>Outputs</a:t>
              </a:r>
            </a:p>
          </p:txBody>
        </p:sp>
        <p:sp>
          <p:nvSpPr>
            <p:cNvPr id="25" name="Text Box 39"/>
            <p:cNvSpPr txBox="1">
              <a:spLocks noChangeArrowheads="1"/>
            </p:cNvSpPr>
            <p:nvPr/>
          </p:nvSpPr>
          <p:spPr bwMode="auto">
            <a:xfrm>
              <a:off x="3571528" y="1583355"/>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600" i="1"/>
                <a:t>Tools &amp; Techniques</a:t>
              </a:r>
            </a:p>
          </p:txBody>
        </p:sp>
        <p:sp>
          <p:nvSpPr>
            <p:cNvPr id="26" name="Text Box 73"/>
            <p:cNvSpPr txBox="1">
              <a:spLocks noChangeArrowheads="1"/>
            </p:cNvSpPr>
            <p:nvPr/>
          </p:nvSpPr>
          <p:spPr bwMode="auto">
            <a:xfrm>
              <a:off x="7279704" y="2060848"/>
              <a:ext cx="182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400" dirty="0"/>
                <a:t>Work performance measurements</a:t>
              </a:r>
            </a:p>
          </p:txBody>
        </p:sp>
        <p:sp>
          <p:nvSpPr>
            <p:cNvPr id="27" name="AutoShape 28"/>
            <p:cNvSpPr>
              <a:spLocks noChangeArrowheads="1"/>
            </p:cNvSpPr>
            <p:nvPr/>
          </p:nvSpPr>
          <p:spPr bwMode="auto">
            <a:xfrm>
              <a:off x="1596008" y="2276872"/>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29" name="AutoShape 28"/>
            <p:cNvSpPr>
              <a:spLocks noChangeArrowheads="1"/>
            </p:cNvSpPr>
            <p:nvPr/>
          </p:nvSpPr>
          <p:spPr bwMode="auto">
            <a:xfrm>
              <a:off x="1591072" y="2708920"/>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30" name="AutoShape 28"/>
            <p:cNvSpPr>
              <a:spLocks noChangeArrowheads="1"/>
            </p:cNvSpPr>
            <p:nvPr/>
          </p:nvSpPr>
          <p:spPr bwMode="auto">
            <a:xfrm>
              <a:off x="6060504" y="2132856"/>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31" name="Text Box 33"/>
            <p:cNvSpPr txBox="1">
              <a:spLocks noChangeArrowheads="1"/>
            </p:cNvSpPr>
            <p:nvPr/>
          </p:nvSpPr>
          <p:spPr bwMode="auto">
            <a:xfrm>
              <a:off x="150912" y="2348880"/>
              <a:ext cx="1728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ct val="50000"/>
                </a:spcBef>
              </a:pPr>
              <a:r>
                <a:rPr lang="en-US" altLang="en-US" sz="1400" dirty="0"/>
                <a:t>Project schedule</a:t>
              </a:r>
            </a:p>
          </p:txBody>
        </p:sp>
        <p:sp>
          <p:nvSpPr>
            <p:cNvPr id="33" name="Text Box 33"/>
            <p:cNvSpPr txBox="1">
              <a:spLocks noChangeArrowheads="1"/>
            </p:cNvSpPr>
            <p:nvPr/>
          </p:nvSpPr>
          <p:spPr bwMode="auto">
            <a:xfrm>
              <a:off x="150912" y="2708920"/>
              <a:ext cx="1728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ct val="50000"/>
                </a:spcBef>
              </a:pPr>
              <a:r>
                <a:rPr lang="en-US" altLang="en-US" sz="1400" dirty="0"/>
                <a:t>Work performance data</a:t>
              </a:r>
            </a:p>
          </p:txBody>
        </p:sp>
        <p:sp>
          <p:nvSpPr>
            <p:cNvPr id="35" name="AutoShape 28"/>
            <p:cNvSpPr>
              <a:spLocks noChangeArrowheads="1"/>
            </p:cNvSpPr>
            <p:nvPr/>
          </p:nvSpPr>
          <p:spPr bwMode="auto">
            <a:xfrm>
              <a:off x="6055568" y="2762344"/>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36" name="AutoShape 28"/>
            <p:cNvSpPr>
              <a:spLocks noChangeArrowheads="1"/>
            </p:cNvSpPr>
            <p:nvPr/>
          </p:nvSpPr>
          <p:spPr bwMode="auto">
            <a:xfrm>
              <a:off x="1591072" y="3645024"/>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37" name="Text Box 33"/>
            <p:cNvSpPr txBox="1">
              <a:spLocks noChangeArrowheads="1"/>
            </p:cNvSpPr>
            <p:nvPr/>
          </p:nvSpPr>
          <p:spPr bwMode="auto">
            <a:xfrm>
              <a:off x="150912" y="3697287"/>
              <a:ext cx="1728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400" dirty="0"/>
                <a:t>Schedule data</a:t>
              </a:r>
            </a:p>
          </p:txBody>
        </p:sp>
        <p:sp>
          <p:nvSpPr>
            <p:cNvPr id="38" name="AutoShape 28"/>
            <p:cNvSpPr>
              <a:spLocks noChangeArrowheads="1"/>
            </p:cNvSpPr>
            <p:nvPr/>
          </p:nvSpPr>
          <p:spPr bwMode="auto">
            <a:xfrm>
              <a:off x="1596008" y="4168244"/>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39" name="Text Box 33"/>
            <p:cNvSpPr txBox="1">
              <a:spLocks noChangeArrowheads="1"/>
            </p:cNvSpPr>
            <p:nvPr/>
          </p:nvSpPr>
          <p:spPr bwMode="auto">
            <a:xfrm>
              <a:off x="150912" y="4149080"/>
              <a:ext cx="1728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400" dirty="0"/>
                <a:t>Organizational processes assets</a:t>
              </a:r>
            </a:p>
          </p:txBody>
        </p:sp>
        <p:sp>
          <p:nvSpPr>
            <p:cNvPr id="44" name="AutoShape 28"/>
            <p:cNvSpPr>
              <a:spLocks noChangeArrowheads="1"/>
            </p:cNvSpPr>
            <p:nvPr/>
          </p:nvSpPr>
          <p:spPr bwMode="auto">
            <a:xfrm>
              <a:off x="1596008" y="3212976"/>
              <a:ext cx="1219200" cy="360040"/>
            </a:xfrm>
            <a:prstGeom prst="notchedRightArrow">
              <a:avLst>
                <a:gd name="adj1" fmla="val 50000"/>
                <a:gd name="adj2" fmla="val 60709"/>
              </a:avLst>
            </a:prstGeom>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endParaRPr lang="en-US" altLang="en-US"/>
            </a:p>
          </p:txBody>
        </p:sp>
        <p:sp>
          <p:nvSpPr>
            <p:cNvPr id="45" name="Text Box 33"/>
            <p:cNvSpPr txBox="1">
              <a:spLocks noChangeArrowheads="1"/>
            </p:cNvSpPr>
            <p:nvPr/>
          </p:nvSpPr>
          <p:spPr bwMode="auto">
            <a:xfrm>
              <a:off x="150912" y="3193812"/>
              <a:ext cx="20074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ts val="0"/>
                </a:spcBef>
              </a:pPr>
              <a:r>
                <a:rPr lang="en-US" altLang="en-US" sz="1400" dirty="0"/>
                <a:t>Project </a:t>
              </a:r>
            </a:p>
            <a:p>
              <a:pPr>
                <a:spcBef>
                  <a:spcPts val="0"/>
                </a:spcBef>
              </a:pPr>
              <a:r>
                <a:rPr lang="en-US" altLang="en-US" sz="1400" dirty="0"/>
                <a:t>calendars</a:t>
              </a:r>
            </a:p>
          </p:txBody>
        </p:sp>
        <p:sp>
          <p:nvSpPr>
            <p:cNvPr id="54" name="Text Box 33"/>
            <p:cNvSpPr txBox="1">
              <a:spLocks noChangeArrowheads="1"/>
            </p:cNvSpPr>
            <p:nvPr/>
          </p:nvSpPr>
          <p:spPr bwMode="auto">
            <a:xfrm>
              <a:off x="7308304" y="2690336"/>
              <a:ext cx="1728192"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altLang="en-US" sz="1400" dirty="0"/>
                <a:t>Organizational processes assets updates e.g. Lesson-learned reports,</a:t>
              </a:r>
            </a:p>
            <a:p>
              <a:pPr algn="l">
                <a:spcBef>
                  <a:spcPct val="50000"/>
                </a:spcBef>
              </a:pPr>
              <a:endParaRPr lang="en-US" altLang="en-US" sz="1400" dirty="0"/>
            </a:p>
          </p:txBody>
        </p:sp>
      </p:grpSp>
      <p:grpSp>
        <p:nvGrpSpPr>
          <p:cNvPr id="40" name="Group 39"/>
          <p:cNvGrpSpPr/>
          <p:nvPr/>
        </p:nvGrpSpPr>
        <p:grpSpPr>
          <a:xfrm>
            <a:off x="755576" y="5805264"/>
            <a:ext cx="7560840" cy="923330"/>
            <a:chOff x="899592" y="5445224"/>
            <a:chExt cx="7560840" cy="923330"/>
          </a:xfrm>
        </p:grpSpPr>
        <p:sp>
          <p:nvSpPr>
            <p:cNvPr id="41" name="TextBox 40"/>
            <p:cNvSpPr txBox="1"/>
            <p:nvPr/>
          </p:nvSpPr>
          <p:spPr>
            <a:xfrm>
              <a:off x="899592" y="5445224"/>
              <a:ext cx="1080120" cy="923330"/>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Plan Schedule</a:t>
              </a:r>
            </a:p>
            <a:p>
              <a:endParaRPr lang="en-ZA" dirty="0"/>
            </a:p>
          </p:txBody>
        </p:sp>
        <p:sp>
          <p:nvSpPr>
            <p:cNvPr id="42" name="Right Arrow 41"/>
            <p:cNvSpPr/>
            <p:nvPr/>
          </p:nvSpPr>
          <p:spPr>
            <a:xfrm>
              <a:off x="1979712"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43" name="TextBox 42"/>
            <p:cNvSpPr txBox="1"/>
            <p:nvPr/>
          </p:nvSpPr>
          <p:spPr>
            <a:xfrm>
              <a:off x="2195736" y="5445224"/>
              <a:ext cx="1080120" cy="923330"/>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Define Activities</a:t>
              </a:r>
            </a:p>
            <a:p>
              <a:endParaRPr lang="en-ZA" dirty="0"/>
            </a:p>
          </p:txBody>
        </p:sp>
        <p:sp>
          <p:nvSpPr>
            <p:cNvPr id="46" name="Right Arrow 45"/>
            <p:cNvSpPr/>
            <p:nvPr/>
          </p:nvSpPr>
          <p:spPr>
            <a:xfrm>
              <a:off x="3275856"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47" name="TextBox 46"/>
            <p:cNvSpPr txBox="1"/>
            <p:nvPr/>
          </p:nvSpPr>
          <p:spPr>
            <a:xfrm>
              <a:off x="3491880" y="5445224"/>
              <a:ext cx="1080120" cy="877163"/>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sz="1700" dirty="0"/>
                <a:t>Sequence Activities</a:t>
              </a:r>
            </a:p>
            <a:p>
              <a:endParaRPr lang="en-ZA" sz="1700" dirty="0"/>
            </a:p>
          </p:txBody>
        </p:sp>
        <p:sp>
          <p:nvSpPr>
            <p:cNvPr id="48" name="Right Arrow 47"/>
            <p:cNvSpPr/>
            <p:nvPr/>
          </p:nvSpPr>
          <p:spPr>
            <a:xfrm>
              <a:off x="4572000"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49" name="TextBox 48"/>
            <p:cNvSpPr txBox="1"/>
            <p:nvPr/>
          </p:nvSpPr>
          <p:spPr>
            <a:xfrm>
              <a:off x="4788024" y="5445224"/>
              <a:ext cx="1080120" cy="877163"/>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sz="1700" dirty="0"/>
                <a:t>Estimate Activity</a:t>
              </a:r>
            </a:p>
            <a:p>
              <a:r>
                <a:rPr lang="en-ZA" sz="1700" dirty="0"/>
                <a:t>Durations</a:t>
              </a:r>
            </a:p>
          </p:txBody>
        </p:sp>
        <p:sp>
          <p:nvSpPr>
            <p:cNvPr id="50" name="Right Arrow 49"/>
            <p:cNvSpPr/>
            <p:nvPr/>
          </p:nvSpPr>
          <p:spPr>
            <a:xfrm>
              <a:off x="5868144"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51" name="TextBox 50"/>
            <p:cNvSpPr txBox="1"/>
            <p:nvPr/>
          </p:nvSpPr>
          <p:spPr>
            <a:xfrm>
              <a:off x="6084168" y="5445224"/>
              <a:ext cx="1080120" cy="92333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Develop Schedule</a:t>
              </a:r>
            </a:p>
            <a:p>
              <a:endParaRPr lang="en-ZA" dirty="0"/>
            </a:p>
          </p:txBody>
        </p:sp>
        <p:sp>
          <p:nvSpPr>
            <p:cNvPr id="52" name="Right Arrow 51"/>
            <p:cNvSpPr/>
            <p:nvPr/>
          </p:nvSpPr>
          <p:spPr>
            <a:xfrm>
              <a:off x="7164288"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53" name="TextBox 52"/>
            <p:cNvSpPr txBox="1"/>
            <p:nvPr/>
          </p:nvSpPr>
          <p:spPr>
            <a:xfrm>
              <a:off x="7380312" y="5445224"/>
              <a:ext cx="1080120" cy="923330"/>
            </a:xfrm>
            <a:prstGeom prst="rect">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Control</a:t>
              </a:r>
            </a:p>
            <a:p>
              <a:r>
                <a:rPr lang="en-ZA" dirty="0"/>
                <a:t>Schedule</a:t>
              </a:r>
            </a:p>
            <a:p>
              <a:endParaRPr lang="en-ZA" dirty="0"/>
            </a:p>
          </p:txBody>
        </p:sp>
      </p:grpSp>
      <p:pic>
        <p:nvPicPr>
          <p:cNvPr id="55" name="Picture 54" descr="By: Anand Bobade (nmbobade@gmail.com)&#10;6. Project Time Management&#10;6.4: Estimate Activity resource:&#10;Estimating the type and ..."/>
          <p:cNvPicPr/>
          <p:nvPr/>
        </p:nvPicPr>
        <p:blipFill rotWithShape="1">
          <a:blip r:embed="rId4">
            <a:extLst>
              <a:ext uri="{28A0092B-C50C-407E-A947-70E740481C1C}">
                <a14:useLocalDpi xmlns:a14="http://schemas.microsoft.com/office/drawing/2010/main" val="0"/>
              </a:ext>
            </a:extLst>
          </a:blip>
          <a:srcRect l="1495" t="76775" r="78240" b="5082"/>
          <a:stretch/>
        </p:blipFill>
        <p:spPr bwMode="auto">
          <a:xfrm>
            <a:off x="6444208" y="0"/>
            <a:ext cx="2699792" cy="155679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D08C2AF1-CA46-4096-A8D5-3025B94187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26342454"/>
      </p:ext>
    </p:extLst>
  </p:cSld>
  <p:clrMapOvr>
    <a:masterClrMapping/>
  </p:clrMapOvr>
  <mc:AlternateContent xmlns:mc="http://schemas.openxmlformats.org/markup-compatibility/2006" xmlns:p14="http://schemas.microsoft.com/office/powerpoint/2010/main">
    <mc:Choice Requires="p14">
      <p:transition p14:dur="0" advTm="57326"/>
    </mc:Choice>
    <mc:Fallback xmlns="">
      <p:transition advTm="57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29208" y="247581"/>
            <a:ext cx="5915000" cy="1400200"/>
          </a:xfrm>
        </p:spPr>
        <p:txBody>
          <a:bodyPr>
            <a:normAutofit/>
          </a:bodyPr>
          <a:lstStyle/>
          <a:p>
            <a:r>
              <a:rPr lang="en-US" dirty="0"/>
              <a:t>(6) Controlling the Schedule</a:t>
            </a:r>
          </a:p>
        </p:txBody>
      </p:sp>
      <p:sp>
        <p:nvSpPr>
          <p:cNvPr id="57347" name="Rectangle 3"/>
          <p:cNvSpPr>
            <a:spLocks noGrp="1" noChangeArrowheads="1"/>
          </p:cNvSpPr>
          <p:nvPr>
            <p:ph idx="1"/>
          </p:nvPr>
        </p:nvSpPr>
        <p:spPr>
          <a:xfrm>
            <a:off x="152400" y="1628800"/>
            <a:ext cx="8763000" cy="3888432"/>
          </a:xfrm>
        </p:spPr>
        <p:txBody>
          <a:bodyPr>
            <a:normAutofit fontScale="92500" lnSpcReduction="20000"/>
          </a:bodyPr>
          <a:lstStyle/>
          <a:p>
            <a:pPr>
              <a:lnSpc>
                <a:spcPct val="90000"/>
              </a:lnSpc>
            </a:pPr>
            <a:r>
              <a:rPr lang="en-US" dirty="0"/>
              <a:t>Goals are </a:t>
            </a:r>
            <a:r>
              <a:rPr lang="en-US" b="1" dirty="0">
                <a:solidFill>
                  <a:srgbClr val="FF0000"/>
                </a:solidFill>
              </a:rPr>
              <a:t>to know the status of the schedule, influence factors that cause schedule changes, determine that the schedule has changed</a:t>
            </a:r>
            <a:r>
              <a:rPr lang="en-US" dirty="0"/>
              <a:t>, and manage changes when they occur</a:t>
            </a:r>
          </a:p>
          <a:p>
            <a:pPr>
              <a:lnSpc>
                <a:spcPct val="90000"/>
              </a:lnSpc>
            </a:pPr>
            <a:r>
              <a:rPr lang="en-US" dirty="0"/>
              <a:t>Tools and techniques include</a:t>
            </a:r>
          </a:p>
          <a:p>
            <a:pPr lvl="1">
              <a:lnSpc>
                <a:spcPct val="90000"/>
              </a:lnSpc>
            </a:pPr>
            <a:r>
              <a:rPr lang="en-US" sz="2600" dirty="0"/>
              <a:t>Progress reports</a:t>
            </a:r>
          </a:p>
          <a:p>
            <a:pPr lvl="1">
              <a:lnSpc>
                <a:spcPct val="90000"/>
              </a:lnSpc>
            </a:pPr>
            <a:r>
              <a:rPr lang="en-US" sz="2600" dirty="0"/>
              <a:t>A schedule change control system</a:t>
            </a:r>
          </a:p>
          <a:p>
            <a:pPr lvl="1">
              <a:lnSpc>
                <a:spcPct val="90000"/>
              </a:lnSpc>
            </a:pPr>
            <a:r>
              <a:rPr lang="en-US" sz="2600" dirty="0"/>
              <a:t>Project management software, including schedule comparison charts like the tracking Gantt chart</a:t>
            </a:r>
          </a:p>
          <a:p>
            <a:pPr lvl="1">
              <a:lnSpc>
                <a:spcPct val="90000"/>
              </a:lnSpc>
            </a:pPr>
            <a:r>
              <a:rPr lang="en-US" sz="2600" dirty="0"/>
              <a:t>Variance analysis, such as analyzing float or slack</a:t>
            </a:r>
          </a:p>
          <a:p>
            <a:pPr lvl="1">
              <a:lnSpc>
                <a:spcPct val="90000"/>
              </a:lnSpc>
            </a:pPr>
            <a:r>
              <a:rPr lang="en-US" sz="2600" dirty="0"/>
              <a:t>Performance management, such as earned value (chapter 7)</a:t>
            </a:r>
            <a:endParaRPr lang="en-US" dirty="0"/>
          </a:p>
          <a:p>
            <a:pPr>
              <a:lnSpc>
                <a:spcPct val="90000"/>
              </a:lnSpc>
            </a:pPr>
            <a:endParaRPr lang="en-US"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15</a:t>
            </a:fld>
            <a:endParaRPr lang="en-ZA" dirty="0"/>
          </a:p>
        </p:txBody>
      </p:sp>
      <p:grpSp>
        <p:nvGrpSpPr>
          <p:cNvPr id="6" name="Group 5"/>
          <p:cNvGrpSpPr/>
          <p:nvPr/>
        </p:nvGrpSpPr>
        <p:grpSpPr>
          <a:xfrm>
            <a:off x="755576" y="5733256"/>
            <a:ext cx="7560840" cy="923330"/>
            <a:chOff x="899592" y="5445224"/>
            <a:chExt cx="7560840" cy="923330"/>
          </a:xfrm>
        </p:grpSpPr>
        <p:sp>
          <p:nvSpPr>
            <p:cNvPr id="7" name="TextBox 6"/>
            <p:cNvSpPr txBox="1"/>
            <p:nvPr/>
          </p:nvSpPr>
          <p:spPr>
            <a:xfrm>
              <a:off x="899592" y="5445224"/>
              <a:ext cx="1080120" cy="923330"/>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Plan Schedule</a:t>
              </a:r>
            </a:p>
            <a:p>
              <a:endParaRPr lang="en-ZA" dirty="0"/>
            </a:p>
          </p:txBody>
        </p:sp>
        <p:sp>
          <p:nvSpPr>
            <p:cNvPr id="8" name="Right Arrow 7"/>
            <p:cNvSpPr/>
            <p:nvPr/>
          </p:nvSpPr>
          <p:spPr>
            <a:xfrm>
              <a:off x="1979712"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9" name="TextBox 8"/>
            <p:cNvSpPr txBox="1"/>
            <p:nvPr/>
          </p:nvSpPr>
          <p:spPr>
            <a:xfrm>
              <a:off x="2195736" y="5445224"/>
              <a:ext cx="1080120" cy="923330"/>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Define Activities</a:t>
              </a:r>
            </a:p>
            <a:p>
              <a:endParaRPr lang="en-ZA" dirty="0"/>
            </a:p>
          </p:txBody>
        </p:sp>
        <p:sp>
          <p:nvSpPr>
            <p:cNvPr id="10" name="Right Arrow 9"/>
            <p:cNvSpPr/>
            <p:nvPr/>
          </p:nvSpPr>
          <p:spPr>
            <a:xfrm>
              <a:off x="3275856"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11" name="TextBox 10"/>
            <p:cNvSpPr txBox="1"/>
            <p:nvPr/>
          </p:nvSpPr>
          <p:spPr>
            <a:xfrm>
              <a:off x="3491880" y="5445224"/>
              <a:ext cx="1080120" cy="877163"/>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sz="1700" dirty="0"/>
                <a:t>Sequence Activities</a:t>
              </a:r>
            </a:p>
            <a:p>
              <a:endParaRPr lang="en-ZA" sz="1700" dirty="0"/>
            </a:p>
          </p:txBody>
        </p:sp>
        <p:sp>
          <p:nvSpPr>
            <p:cNvPr id="12" name="Right Arrow 11"/>
            <p:cNvSpPr/>
            <p:nvPr/>
          </p:nvSpPr>
          <p:spPr>
            <a:xfrm>
              <a:off x="4572000"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13" name="TextBox 12"/>
            <p:cNvSpPr txBox="1"/>
            <p:nvPr/>
          </p:nvSpPr>
          <p:spPr>
            <a:xfrm>
              <a:off x="4788024" y="5445224"/>
              <a:ext cx="1080120" cy="877163"/>
            </a:xfrm>
            <a:prstGeom prst="rect">
              <a:avLst/>
            </a:prstGeom>
            <a:solidFill>
              <a:schemeClr val="bg1"/>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sz="1700" dirty="0"/>
                <a:t>Estimate Activity</a:t>
              </a:r>
            </a:p>
            <a:p>
              <a:r>
                <a:rPr lang="en-ZA" sz="1700" dirty="0"/>
                <a:t>Durations</a:t>
              </a:r>
            </a:p>
          </p:txBody>
        </p:sp>
        <p:sp>
          <p:nvSpPr>
            <p:cNvPr id="14" name="Right Arrow 13"/>
            <p:cNvSpPr/>
            <p:nvPr/>
          </p:nvSpPr>
          <p:spPr>
            <a:xfrm>
              <a:off x="5868144"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15" name="TextBox 14"/>
            <p:cNvSpPr txBox="1"/>
            <p:nvPr/>
          </p:nvSpPr>
          <p:spPr>
            <a:xfrm>
              <a:off x="6084168" y="5445224"/>
              <a:ext cx="1080120" cy="92333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Develop Schedule</a:t>
              </a:r>
            </a:p>
            <a:p>
              <a:endParaRPr lang="en-ZA" dirty="0"/>
            </a:p>
          </p:txBody>
        </p:sp>
        <p:sp>
          <p:nvSpPr>
            <p:cNvPr id="16" name="Right Arrow 15"/>
            <p:cNvSpPr/>
            <p:nvPr/>
          </p:nvSpPr>
          <p:spPr>
            <a:xfrm>
              <a:off x="7164288" y="5805264"/>
              <a:ext cx="216024" cy="216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17" name="TextBox 16"/>
            <p:cNvSpPr txBox="1"/>
            <p:nvPr/>
          </p:nvSpPr>
          <p:spPr>
            <a:xfrm>
              <a:off x="7380312" y="5445224"/>
              <a:ext cx="1080120" cy="923330"/>
            </a:xfrm>
            <a:prstGeom prst="rect">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ZA" dirty="0"/>
                <a:t>Control</a:t>
              </a:r>
            </a:p>
            <a:p>
              <a:r>
                <a:rPr lang="en-ZA" dirty="0"/>
                <a:t>Schedule</a:t>
              </a:r>
            </a:p>
            <a:p>
              <a:endParaRPr lang="en-ZA" dirty="0"/>
            </a:p>
          </p:txBody>
        </p:sp>
      </p:grpSp>
      <p:pic>
        <p:nvPicPr>
          <p:cNvPr id="18" name="Picture 17" descr="By: Anand Bobade (nmbobade@gmail.com)&#10;6. Project Time Management&#10;6.4: Estimate Activity resource:&#10;Estimating the type and ..."/>
          <p:cNvPicPr/>
          <p:nvPr/>
        </p:nvPicPr>
        <p:blipFill rotWithShape="1">
          <a:blip r:embed="rId4">
            <a:extLst>
              <a:ext uri="{28A0092B-C50C-407E-A947-70E740481C1C}">
                <a14:useLocalDpi xmlns:a14="http://schemas.microsoft.com/office/drawing/2010/main" val="0"/>
              </a:ext>
            </a:extLst>
          </a:blip>
          <a:srcRect l="1495" t="76775" r="78240" b="5082"/>
          <a:stretch/>
        </p:blipFill>
        <p:spPr bwMode="auto">
          <a:xfrm>
            <a:off x="6444208" y="0"/>
            <a:ext cx="2699792" cy="155679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F3C145FC-F207-4429-ACC0-A666606AF3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61236"/>
    </mc:Choice>
    <mc:Fallback xmlns="">
      <p:transition advTm="61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28600"/>
            <a:ext cx="5987008" cy="1400200"/>
          </a:xfrm>
        </p:spPr>
        <p:txBody>
          <a:bodyPr/>
          <a:lstStyle/>
          <a:p>
            <a:r>
              <a:rPr lang="en-US" dirty="0"/>
              <a:t>Reality Checks on Scheduling</a:t>
            </a:r>
          </a:p>
        </p:txBody>
      </p:sp>
      <p:sp>
        <p:nvSpPr>
          <p:cNvPr id="58371" name="Rectangle 3"/>
          <p:cNvSpPr>
            <a:spLocks noGrp="1" noChangeArrowheads="1"/>
          </p:cNvSpPr>
          <p:nvPr>
            <p:ph idx="1"/>
          </p:nvPr>
        </p:nvSpPr>
        <p:spPr/>
        <p:txBody>
          <a:bodyPr/>
          <a:lstStyle/>
          <a:p>
            <a:r>
              <a:rPr lang="en-US" dirty="0"/>
              <a:t>First </a:t>
            </a:r>
            <a:r>
              <a:rPr lang="en-US" u="sng" dirty="0"/>
              <a:t>review</a:t>
            </a:r>
            <a:r>
              <a:rPr lang="en-US" dirty="0"/>
              <a:t> the draft schedule or estimated completion date in the project charter</a:t>
            </a:r>
          </a:p>
          <a:p>
            <a:r>
              <a:rPr lang="en-US" dirty="0"/>
              <a:t>Prepare a </a:t>
            </a:r>
            <a:r>
              <a:rPr lang="en-US" u="sng" dirty="0"/>
              <a:t>more detailed </a:t>
            </a:r>
            <a:r>
              <a:rPr lang="en-US" dirty="0"/>
              <a:t>schedule with the project team</a:t>
            </a:r>
          </a:p>
          <a:p>
            <a:r>
              <a:rPr lang="en-US" dirty="0"/>
              <a:t>Make sure the schedule is </a:t>
            </a:r>
            <a:r>
              <a:rPr lang="en-US" u="sng" dirty="0"/>
              <a:t>realistic</a:t>
            </a:r>
            <a:r>
              <a:rPr lang="en-US" dirty="0"/>
              <a:t> and followed</a:t>
            </a:r>
          </a:p>
          <a:p>
            <a:r>
              <a:rPr lang="en-US" u="sng" dirty="0"/>
              <a:t>Alert top management</a:t>
            </a:r>
            <a:r>
              <a:rPr lang="en-US" dirty="0"/>
              <a:t> well in advance if there are schedule problems</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16</a:t>
            </a:fld>
            <a:endParaRPr lang="en-ZA" dirty="0"/>
          </a:p>
        </p:txBody>
      </p:sp>
      <p:pic>
        <p:nvPicPr>
          <p:cNvPr id="6" name="Picture 5" descr="By: Anand Bobade (nmbobade@gmail.com)&#10;6. Project Time Management&#10;6.4: Estimate Activity resource:&#10;Estimating the type and ..."/>
          <p:cNvPicPr/>
          <p:nvPr/>
        </p:nvPicPr>
        <p:blipFill rotWithShape="1">
          <a:blip r:embed="rId4">
            <a:extLst>
              <a:ext uri="{28A0092B-C50C-407E-A947-70E740481C1C}">
                <a14:useLocalDpi xmlns:a14="http://schemas.microsoft.com/office/drawing/2010/main" val="0"/>
              </a:ext>
            </a:extLst>
          </a:blip>
          <a:srcRect l="1495" t="76775" r="78240" b="5082"/>
          <a:stretch/>
        </p:blipFill>
        <p:spPr bwMode="auto">
          <a:xfrm>
            <a:off x="6444208" y="0"/>
            <a:ext cx="2699792" cy="155679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B31542E1-28DE-4D06-B0AA-13DC4EC307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3287"/>
    </mc:Choice>
    <mc:Fallback xmlns="">
      <p:transition advTm="3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r>
              <a:rPr lang="en-US" dirty="0"/>
              <a:t>Using Software to Assist in Project Schedule</a:t>
            </a:r>
            <a:br>
              <a:rPr lang="en-US" dirty="0"/>
            </a:br>
            <a:r>
              <a:rPr lang="en-US" dirty="0"/>
              <a:t>Management</a:t>
            </a:r>
          </a:p>
        </p:txBody>
      </p:sp>
      <p:sp>
        <p:nvSpPr>
          <p:cNvPr id="61443" name="Rectangle 3"/>
          <p:cNvSpPr>
            <a:spLocks noGrp="1" noChangeArrowheads="1"/>
          </p:cNvSpPr>
          <p:nvPr>
            <p:ph idx="1"/>
          </p:nvPr>
        </p:nvSpPr>
        <p:spPr>
          <a:xfrm>
            <a:off x="152400" y="2060848"/>
            <a:ext cx="8839200" cy="4187552"/>
          </a:xfrm>
        </p:spPr>
        <p:txBody>
          <a:bodyPr/>
          <a:lstStyle/>
          <a:p>
            <a:r>
              <a:rPr lang="en-US" dirty="0"/>
              <a:t>Software for facilitating communications helps people exchange schedule-related information</a:t>
            </a:r>
          </a:p>
          <a:p>
            <a:pPr lvl="1"/>
            <a:r>
              <a:rPr lang="en-US" dirty="0"/>
              <a:t>Decision support models help analyze trade-offs that can be made to address schedule issues</a:t>
            </a:r>
          </a:p>
          <a:p>
            <a:pPr lvl="1"/>
            <a:r>
              <a:rPr lang="en-US" dirty="0"/>
              <a:t>Project management software can help in various time management areas </a:t>
            </a:r>
          </a:p>
        </p:txBody>
      </p:sp>
      <p:sp>
        <p:nvSpPr>
          <p:cNvPr id="3" name="Slide Number Placeholder 2"/>
          <p:cNvSpPr>
            <a:spLocks noGrp="1"/>
          </p:cNvSpPr>
          <p:nvPr>
            <p:ph type="sldNum" sz="quarter" idx="12"/>
          </p:nvPr>
        </p:nvSpPr>
        <p:spPr/>
        <p:txBody>
          <a:bodyPr/>
          <a:lstStyle/>
          <a:p>
            <a:pPr>
              <a:defRPr/>
            </a:pPr>
            <a:fld id="{AD7FC088-D493-4BB9-A9D0-CB27B2A2FDC2}" type="slidenum">
              <a:rPr lang="en-ZA" smtClean="0"/>
              <a:pPr>
                <a:defRPr/>
              </a:pPr>
              <a:t>17</a:t>
            </a:fld>
            <a:endParaRPr lang="en-ZA" dirty="0"/>
          </a:p>
        </p:txBody>
      </p:sp>
      <p:pic>
        <p:nvPicPr>
          <p:cNvPr id="4" name="Audio 3">
            <a:hlinkClick r:id="" action="ppaction://media"/>
            <a:extLst>
              <a:ext uri="{FF2B5EF4-FFF2-40B4-BE49-F238E27FC236}">
                <a16:creationId xmlns:a16="http://schemas.microsoft.com/office/drawing/2014/main" id="{93E7B70D-DAB6-494B-A3D5-E1EA7A5417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93818748"/>
      </p:ext>
    </p:extLst>
  </p:cSld>
  <p:clrMapOvr>
    <a:masterClrMapping/>
  </p:clrMapOvr>
  <mc:AlternateContent xmlns:mc="http://schemas.openxmlformats.org/markup-compatibility/2006" xmlns:p14="http://schemas.microsoft.com/office/powerpoint/2010/main">
    <mc:Choice Requires="p14">
      <p:transition p14:dur="0" advTm="36304"/>
    </mc:Choice>
    <mc:Fallback xmlns="">
      <p:transition advTm="3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dirty="0"/>
              <a:t>Words of Caution on Using Project Management Software</a:t>
            </a:r>
          </a:p>
        </p:txBody>
      </p:sp>
      <p:sp>
        <p:nvSpPr>
          <p:cNvPr id="62467" name="Rectangle 3"/>
          <p:cNvSpPr>
            <a:spLocks noGrp="1" noChangeArrowheads="1"/>
          </p:cNvSpPr>
          <p:nvPr>
            <p:ph idx="1"/>
          </p:nvPr>
        </p:nvSpPr>
        <p:spPr/>
        <p:txBody>
          <a:bodyPr>
            <a:normAutofit fontScale="92500" lnSpcReduction="10000"/>
          </a:bodyPr>
          <a:lstStyle/>
          <a:p>
            <a:r>
              <a:rPr lang="en-US" dirty="0"/>
              <a:t>Many people misuse project management software because they don’t understand important concepts and have not had training</a:t>
            </a:r>
          </a:p>
          <a:p>
            <a:pPr lvl="1"/>
            <a:r>
              <a:rPr lang="en-US" sz="2600" dirty="0"/>
              <a:t>Example: dependencies must be entered to have dates adjust automatically and to determine the critical path</a:t>
            </a:r>
          </a:p>
          <a:p>
            <a:r>
              <a:rPr lang="en-US" dirty="0"/>
              <a:t>Many project management software programs come with templates or sample files</a:t>
            </a:r>
          </a:p>
          <a:p>
            <a:pPr lvl="1"/>
            <a:r>
              <a:rPr lang="en-US" sz="2600" dirty="0"/>
              <a:t>It is very easy to use these files without considering unique project needs</a:t>
            </a:r>
          </a:p>
          <a:p>
            <a:pPr lvl="1"/>
            <a:r>
              <a:rPr lang="en-US" sz="2600" dirty="0"/>
              <a:t>Project managers and their teams should be careful not to rely too much on templates or sample files and ignore the unique concerns of their particular projects</a:t>
            </a:r>
          </a:p>
        </p:txBody>
      </p:sp>
      <p:sp>
        <p:nvSpPr>
          <p:cNvPr id="3" name="Slide Number Placeholder 2"/>
          <p:cNvSpPr>
            <a:spLocks noGrp="1"/>
          </p:cNvSpPr>
          <p:nvPr>
            <p:ph type="sldNum" sz="quarter" idx="12"/>
          </p:nvPr>
        </p:nvSpPr>
        <p:spPr/>
        <p:txBody>
          <a:bodyPr/>
          <a:lstStyle/>
          <a:p>
            <a:pPr>
              <a:defRPr/>
            </a:pPr>
            <a:fld id="{AD7FC088-D493-4BB9-A9D0-CB27B2A2FDC2}" type="slidenum">
              <a:rPr lang="en-ZA" smtClean="0"/>
              <a:pPr>
                <a:defRPr/>
              </a:pPr>
              <a:t>18</a:t>
            </a:fld>
            <a:endParaRPr lang="en-ZA" dirty="0"/>
          </a:p>
        </p:txBody>
      </p:sp>
      <p:pic>
        <p:nvPicPr>
          <p:cNvPr id="5" name="Audio 4">
            <a:hlinkClick r:id="" action="ppaction://media"/>
            <a:extLst>
              <a:ext uri="{FF2B5EF4-FFF2-40B4-BE49-F238E27FC236}">
                <a16:creationId xmlns:a16="http://schemas.microsoft.com/office/drawing/2014/main" id="{BF11A8C4-1A82-4772-9474-DCAC0F38E3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298379690"/>
      </p:ext>
    </p:extLst>
  </p:cSld>
  <p:clrMapOvr>
    <a:masterClrMapping/>
  </p:clrMapOvr>
  <mc:AlternateContent xmlns:mc="http://schemas.openxmlformats.org/markup-compatibility/2006" xmlns:p14="http://schemas.microsoft.com/office/powerpoint/2010/main">
    <mc:Choice Requires="p14">
      <p:transition p14:dur="0" advTm="57301"/>
    </mc:Choice>
    <mc:Fallback xmlns="">
      <p:transition advTm="5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Considerations for Agile/Adaptive Environments</a:t>
            </a:r>
          </a:p>
        </p:txBody>
      </p:sp>
      <p:sp>
        <p:nvSpPr>
          <p:cNvPr id="3" name="Content Placeholder 2"/>
          <p:cNvSpPr>
            <a:spLocks noGrp="1"/>
          </p:cNvSpPr>
          <p:nvPr>
            <p:ph idx="1"/>
          </p:nvPr>
        </p:nvSpPr>
        <p:spPr/>
        <p:txBody>
          <a:bodyPr/>
          <a:lstStyle/>
          <a:p>
            <a:r>
              <a:rPr lang="en-US" dirty="0"/>
              <a:t>Schedule management is radically different using Agile and Scrum </a:t>
            </a:r>
          </a:p>
          <a:p>
            <a:pPr lvl="1"/>
            <a:r>
              <a:rPr lang="en-US" sz="2600" dirty="0"/>
              <a:t>Projects that rely heavily on the critical path method consider meeting the project’s estimated completion date as a crucial component of success</a:t>
            </a:r>
          </a:p>
          <a:p>
            <a:pPr lvl="1"/>
            <a:r>
              <a:rPr lang="en-US" sz="2600" dirty="0"/>
              <a:t>Agile projects may not even need to estimate activity durations or project schedules at all; overall project completion time is not important</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19</a:t>
            </a:fld>
            <a:endParaRPr lang="en-ZA" dirty="0"/>
          </a:p>
        </p:txBody>
      </p:sp>
      <p:pic>
        <p:nvPicPr>
          <p:cNvPr id="4" name="Audio 3">
            <a:hlinkClick r:id="" action="ppaction://media"/>
            <a:extLst>
              <a:ext uri="{FF2B5EF4-FFF2-40B4-BE49-F238E27FC236}">
                <a16:creationId xmlns:a16="http://schemas.microsoft.com/office/drawing/2014/main" id="{8B94ECE8-9435-4ABA-A27D-AFCF90A989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824295224"/>
      </p:ext>
    </p:extLst>
  </p:cSld>
  <p:clrMapOvr>
    <a:masterClrMapping/>
  </p:clrMapOvr>
  <mc:AlternateContent xmlns:mc="http://schemas.openxmlformats.org/markup-compatibility/2006" xmlns:p14="http://schemas.microsoft.com/office/powerpoint/2010/main">
    <mc:Choice Requires="p14">
      <p:transition p14:dur="0" advTm="40730"/>
    </mc:Choice>
    <mc:Fallback xmlns="">
      <p:transition advTm="4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1310940"/>
          </a:xfrm>
        </p:spPr>
        <p:txBody>
          <a:bodyPr>
            <a:normAutofit/>
          </a:bodyPr>
          <a:lstStyle/>
          <a:p>
            <a:r>
              <a:rPr lang="en-US" sz="3000" dirty="0"/>
              <a:t>Program Evaluation and Review Technique (PERT)</a:t>
            </a:r>
          </a:p>
        </p:txBody>
      </p:sp>
      <p:sp>
        <p:nvSpPr>
          <p:cNvPr id="54275" name="Rectangle 3"/>
          <p:cNvSpPr>
            <a:spLocks noGrp="1" noChangeArrowheads="1"/>
          </p:cNvSpPr>
          <p:nvPr>
            <p:ph idx="1"/>
          </p:nvPr>
        </p:nvSpPr>
        <p:spPr>
          <a:xfrm>
            <a:off x="152400" y="1628800"/>
            <a:ext cx="8839200" cy="5229200"/>
          </a:xfrm>
        </p:spPr>
        <p:txBody>
          <a:bodyPr>
            <a:normAutofit fontScale="85000" lnSpcReduction="10000"/>
          </a:bodyPr>
          <a:lstStyle/>
          <a:p>
            <a:r>
              <a:rPr lang="en-US" b="1" dirty="0"/>
              <a:t>PERT</a:t>
            </a:r>
            <a:r>
              <a:rPr lang="en-US" dirty="0"/>
              <a:t> is a network analysis technique </a:t>
            </a:r>
            <a:r>
              <a:rPr lang="en-US" b="1" dirty="0">
                <a:solidFill>
                  <a:srgbClr val="0000FF"/>
                </a:solidFill>
              </a:rPr>
              <a:t>used to estimate project duration</a:t>
            </a:r>
            <a:r>
              <a:rPr lang="en-US" b="1" dirty="0"/>
              <a:t> when there is a high degree of uncertainty</a:t>
            </a:r>
            <a:r>
              <a:rPr lang="en-US" dirty="0"/>
              <a:t> about the individual activity duration estimates</a:t>
            </a:r>
          </a:p>
          <a:p>
            <a:r>
              <a:rPr lang="en-US" dirty="0"/>
              <a:t>PERT weighted average duration                    CPM  </a:t>
            </a:r>
          </a:p>
          <a:p>
            <a:r>
              <a:rPr lang="en-US" dirty="0"/>
              <a:t>PERT uses </a:t>
            </a:r>
            <a:r>
              <a:rPr lang="en-US" b="1" dirty="0"/>
              <a:t>probabilistic time estimates</a:t>
            </a:r>
          </a:p>
          <a:p>
            <a:pPr lvl="1"/>
            <a:r>
              <a:rPr lang="en-US" dirty="0"/>
              <a:t>duration estimates based on using </a:t>
            </a:r>
            <a:r>
              <a:rPr lang="en-US" b="1" dirty="0"/>
              <a:t>optimistic, most likely, and pessimistic</a:t>
            </a:r>
            <a:r>
              <a:rPr lang="en-US" dirty="0"/>
              <a:t> estimates of activity durations, or </a:t>
            </a:r>
            <a:r>
              <a:rPr lang="en-US" u="sng" dirty="0"/>
              <a:t>a three-point estimate</a:t>
            </a:r>
            <a:r>
              <a:rPr lang="en-US" dirty="0"/>
              <a:t> </a:t>
            </a:r>
          </a:p>
          <a:p>
            <a:pPr lvl="1"/>
            <a:r>
              <a:rPr lang="en-US" dirty="0"/>
              <a:t>By using the PERT weighted average for each activity duration estimate, total project duration estimate takes into account the risk or uncertainty in the individual activity estimates</a:t>
            </a:r>
          </a:p>
          <a:p>
            <a:pPr lvl="2"/>
            <a:r>
              <a:rPr lang="en-US" u="sng" dirty="0"/>
              <a:t>Advantage:  </a:t>
            </a:r>
            <a:r>
              <a:rPr lang="en-US" b="1" i="1" dirty="0"/>
              <a:t>addresses the risk associated with duration estimates (</a:t>
            </a:r>
            <a:r>
              <a:rPr lang="en-US" i="1" dirty="0"/>
              <a:t>more realistic durations</a:t>
            </a:r>
            <a:r>
              <a:rPr lang="en-US" b="1" i="1" dirty="0"/>
              <a:t>).</a:t>
            </a:r>
            <a:endParaRPr lang="en-US" i="1" dirty="0"/>
          </a:p>
          <a:p>
            <a:pPr lvl="2"/>
            <a:r>
              <a:rPr lang="en-US" u="sng" dirty="0"/>
              <a:t>Disadvantage:</a:t>
            </a:r>
            <a:r>
              <a:rPr lang="en-US" dirty="0"/>
              <a:t> involves more work than CPM</a:t>
            </a:r>
            <a:endParaRPr lang="en-US" u="sng"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2</a:t>
            </a:fld>
            <a:endParaRPr lang="en-ZA" dirty="0"/>
          </a:p>
        </p:txBody>
      </p:sp>
      <p:cxnSp>
        <p:nvCxnSpPr>
          <p:cNvPr id="8" name="Straight Arrow Connector 7"/>
          <p:cNvCxnSpPr/>
          <p:nvPr/>
        </p:nvCxnSpPr>
        <p:spPr>
          <a:xfrm>
            <a:off x="5148064" y="2996952"/>
            <a:ext cx="108012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4" name="Audio 3">
            <a:hlinkClick r:id="" action="ppaction://media"/>
            <a:extLst>
              <a:ext uri="{FF2B5EF4-FFF2-40B4-BE49-F238E27FC236}">
                <a16:creationId xmlns:a16="http://schemas.microsoft.com/office/drawing/2014/main" id="{0927CF4A-BBD3-4ABF-8145-475F36E392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08150"/>
    </mc:Choice>
    <mc:Fallback xmlns="">
      <p:transition advTm="108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3F9A-7622-424A-AE06-A3507FE19486}"/>
              </a:ext>
            </a:extLst>
          </p:cNvPr>
          <p:cNvSpPr>
            <a:spLocks noGrp="1"/>
          </p:cNvSpPr>
          <p:nvPr>
            <p:ph type="title"/>
          </p:nvPr>
        </p:nvSpPr>
        <p:spPr/>
        <p:txBody>
          <a:bodyPr/>
          <a:lstStyle/>
          <a:p>
            <a:r>
              <a:rPr lang="en-ZA" dirty="0"/>
              <a:t>STUDENT EXERCISES</a:t>
            </a:r>
          </a:p>
        </p:txBody>
      </p:sp>
      <p:sp>
        <p:nvSpPr>
          <p:cNvPr id="3" name="Content Placeholder 2">
            <a:extLst>
              <a:ext uri="{FF2B5EF4-FFF2-40B4-BE49-F238E27FC236}">
                <a16:creationId xmlns:a16="http://schemas.microsoft.com/office/drawing/2014/main" id="{20894542-7C25-4CB0-8850-CA5B54C112C1}"/>
              </a:ext>
            </a:extLst>
          </p:cNvPr>
          <p:cNvSpPr>
            <a:spLocks noGrp="1"/>
          </p:cNvSpPr>
          <p:nvPr>
            <p:ph idx="1"/>
          </p:nvPr>
        </p:nvSpPr>
        <p:spPr/>
        <p:txBody>
          <a:bodyPr/>
          <a:lstStyle/>
          <a:p>
            <a:pPr>
              <a:buClr>
                <a:srgbClr val="C00000"/>
              </a:buClr>
              <a:buFont typeface="Wingdings" panose="05000000000000000000" pitchFamily="2" charset="2"/>
              <a:buChar char="v"/>
            </a:pPr>
            <a:r>
              <a:rPr lang="en-ZA" dirty="0"/>
              <a:t>Sharpen your pencil</a:t>
            </a:r>
          </a:p>
        </p:txBody>
      </p:sp>
      <p:sp>
        <p:nvSpPr>
          <p:cNvPr id="4" name="Slide Number Placeholder 3">
            <a:extLst>
              <a:ext uri="{FF2B5EF4-FFF2-40B4-BE49-F238E27FC236}">
                <a16:creationId xmlns:a16="http://schemas.microsoft.com/office/drawing/2014/main" id="{BF8E0EC8-1B62-4EB6-BF89-3A6CD4D85B3F}"/>
              </a:ext>
            </a:extLst>
          </p:cNvPr>
          <p:cNvSpPr>
            <a:spLocks noGrp="1"/>
          </p:cNvSpPr>
          <p:nvPr>
            <p:ph type="sldNum" sz="quarter" idx="12"/>
          </p:nvPr>
        </p:nvSpPr>
        <p:spPr/>
        <p:txBody>
          <a:bodyPr/>
          <a:lstStyle/>
          <a:p>
            <a:pPr>
              <a:defRPr/>
            </a:pPr>
            <a:fld id="{9260104C-2574-44DF-8495-7479125A4907}" type="slidenum">
              <a:rPr lang="en-US" smtClean="0"/>
              <a:pPr>
                <a:defRPr/>
              </a:pPr>
              <a:t>20</a:t>
            </a:fld>
            <a:endParaRPr lang="en-US" dirty="0"/>
          </a:p>
        </p:txBody>
      </p:sp>
      <p:pic>
        <p:nvPicPr>
          <p:cNvPr id="7" name="Picture 6">
            <a:extLst>
              <a:ext uri="{FF2B5EF4-FFF2-40B4-BE49-F238E27FC236}">
                <a16:creationId xmlns:a16="http://schemas.microsoft.com/office/drawing/2014/main" id="{A7CE13E8-2EC7-4804-BC5F-FB9F92B6A84A}"/>
              </a:ext>
            </a:extLst>
          </p:cNvPr>
          <p:cNvPicPr>
            <a:picLocks noChangeAspect="1"/>
          </p:cNvPicPr>
          <p:nvPr/>
        </p:nvPicPr>
        <p:blipFill>
          <a:blip r:embed="rId2"/>
          <a:stretch>
            <a:fillRect/>
          </a:stretch>
        </p:blipFill>
        <p:spPr>
          <a:xfrm>
            <a:off x="4067944" y="1676400"/>
            <a:ext cx="2609850" cy="1752600"/>
          </a:xfrm>
          <a:prstGeom prst="rect">
            <a:avLst/>
          </a:prstGeom>
        </p:spPr>
      </p:pic>
    </p:spTree>
    <p:extLst>
      <p:ext uri="{BB962C8B-B14F-4D97-AF65-F5344CB8AC3E}">
        <p14:creationId xmlns:p14="http://schemas.microsoft.com/office/powerpoint/2010/main" val="186658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835694" y="2708919"/>
          <a:ext cx="6037060" cy="3940324"/>
        </p:xfrm>
        <a:graphic>
          <a:graphicData uri="http://schemas.openxmlformats.org/drawingml/2006/table">
            <a:tbl>
              <a:tblPr firstRow="1" bandRow="1">
                <a:tableStyleId>{5940675A-B579-460E-94D1-54222C63F5DA}</a:tableStyleId>
              </a:tblPr>
              <a:tblGrid>
                <a:gridCol w="1797342">
                  <a:extLst>
                    <a:ext uri="{9D8B030D-6E8A-4147-A177-3AD203B41FA5}">
                      <a16:colId xmlns:a16="http://schemas.microsoft.com/office/drawing/2014/main" val="20000"/>
                    </a:ext>
                  </a:extLst>
                </a:gridCol>
                <a:gridCol w="2119859">
                  <a:extLst>
                    <a:ext uri="{9D8B030D-6E8A-4147-A177-3AD203B41FA5}">
                      <a16:colId xmlns:a16="http://schemas.microsoft.com/office/drawing/2014/main" val="20001"/>
                    </a:ext>
                  </a:extLst>
                </a:gridCol>
                <a:gridCol w="2119859">
                  <a:extLst>
                    <a:ext uri="{9D8B030D-6E8A-4147-A177-3AD203B41FA5}">
                      <a16:colId xmlns:a16="http://schemas.microsoft.com/office/drawing/2014/main" val="20002"/>
                    </a:ext>
                  </a:extLst>
                </a:gridCol>
              </a:tblGrid>
              <a:tr h="567916">
                <a:tc>
                  <a:txBody>
                    <a:bodyPr/>
                    <a:lstStyle/>
                    <a:p>
                      <a:pPr algn="ctr"/>
                      <a:r>
                        <a:rPr lang="en-US" sz="1800" b="1" dirty="0"/>
                        <a:t>Activity</a:t>
                      </a:r>
                    </a:p>
                  </a:txBody>
                  <a:tcPr/>
                </a:tc>
                <a:tc>
                  <a:txBody>
                    <a:bodyPr/>
                    <a:lstStyle/>
                    <a:p>
                      <a:pPr algn="ctr"/>
                      <a:r>
                        <a:rPr lang="en-US" sz="1800" b="1" dirty="0"/>
                        <a:t>Duration</a:t>
                      </a:r>
                    </a:p>
                  </a:txBody>
                  <a:tcPr/>
                </a:tc>
                <a:tc>
                  <a:txBody>
                    <a:bodyPr/>
                    <a:lstStyle/>
                    <a:p>
                      <a:pPr algn="ctr"/>
                      <a:r>
                        <a:rPr lang="en-US" sz="1800" b="1" dirty="0"/>
                        <a:t>Precedence</a:t>
                      </a:r>
                    </a:p>
                  </a:txBody>
                  <a:tcPr/>
                </a:tc>
                <a:extLst>
                  <a:ext uri="{0D108BD9-81ED-4DB2-BD59-A6C34878D82A}">
                    <a16:rowId xmlns:a16="http://schemas.microsoft.com/office/drawing/2014/main" val="10000"/>
                  </a:ext>
                </a:extLst>
              </a:tr>
              <a:tr h="374712">
                <a:tc>
                  <a:txBody>
                    <a:bodyPr/>
                    <a:lstStyle/>
                    <a:p>
                      <a:pPr algn="ctr"/>
                      <a:r>
                        <a:rPr lang="en-US" sz="1800" dirty="0"/>
                        <a:t>A</a:t>
                      </a:r>
                    </a:p>
                  </a:txBody>
                  <a:tcPr/>
                </a:tc>
                <a:tc>
                  <a:txBody>
                    <a:bodyPr/>
                    <a:lstStyle/>
                    <a:p>
                      <a:pPr algn="ctr"/>
                      <a:r>
                        <a:rPr lang="en-US" sz="1800" dirty="0"/>
                        <a:t>3</a:t>
                      </a:r>
                    </a:p>
                  </a:txBody>
                  <a:tcPr/>
                </a:tc>
                <a:tc>
                  <a:txBody>
                    <a:bodyPr/>
                    <a:lstStyle/>
                    <a:p>
                      <a:pPr algn="ctr"/>
                      <a:r>
                        <a:rPr lang="en-US" sz="1800" dirty="0"/>
                        <a:t>-</a:t>
                      </a:r>
                    </a:p>
                  </a:txBody>
                  <a:tcPr/>
                </a:tc>
                <a:extLst>
                  <a:ext uri="{0D108BD9-81ED-4DB2-BD59-A6C34878D82A}">
                    <a16:rowId xmlns:a16="http://schemas.microsoft.com/office/drawing/2014/main" val="10001"/>
                  </a:ext>
                </a:extLst>
              </a:tr>
              <a:tr h="374712">
                <a:tc>
                  <a:txBody>
                    <a:bodyPr/>
                    <a:lstStyle/>
                    <a:p>
                      <a:pPr algn="ctr"/>
                      <a:r>
                        <a:rPr lang="en-US" sz="1800" dirty="0"/>
                        <a:t>B</a:t>
                      </a:r>
                    </a:p>
                  </a:txBody>
                  <a:tcPr/>
                </a:tc>
                <a:tc>
                  <a:txBody>
                    <a:bodyPr/>
                    <a:lstStyle/>
                    <a:p>
                      <a:pPr algn="ctr"/>
                      <a:r>
                        <a:rPr lang="en-US" sz="1800" dirty="0"/>
                        <a:t>2</a:t>
                      </a:r>
                    </a:p>
                  </a:txBody>
                  <a:tcPr/>
                </a:tc>
                <a:tc>
                  <a:txBody>
                    <a:bodyPr/>
                    <a:lstStyle/>
                    <a:p>
                      <a:pPr algn="ctr"/>
                      <a:r>
                        <a:rPr lang="en-US" sz="1800" dirty="0"/>
                        <a:t>A</a:t>
                      </a:r>
                    </a:p>
                  </a:txBody>
                  <a:tcPr/>
                </a:tc>
                <a:extLst>
                  <a:ext uri="{0D108BD9-81ED-4DB2-BD59-A6C34878D82A}">
                    <a16:rowId xmlns:a16="http://schemas.microsoft.com/office/drawing/2014/main" val="10002"/>
                  </a:ext>
                </a:extLst>
              </a:tr>
              <a:tr h="374712">
                <a:tc>
                  <a:txBody>
                    <a:bodyPr/>
                    <a:lstStyle/>
                    <a:p>
                      <a:pPr algn="ctr"/>
                      <a:r>
                        <a:rPr lang="en-US" sz="1800" dirty="0"/>
                        <a:t>C</a:t>
                      </a:r>
                    </a:p>
                  </a:txBody>
                  <a:tcPr/>
                </a:tc>
                <a:tc>
                  <a:txBody>
                    <a:bodyPr/>
                    <a:lstStyle/>
                    <a:p>
                      <a:pPr algn="ctr"/>
                      <a:r>
                        <a:rPr lang="en-US" sz="1800" dirty="0"/>
                        <a:t>1</a:t>
                      </a:r>
                    </a:p>
                  </a:txBody>
                  <a:tcPr/>
                </a:tc>
                <a:tc>
                  <a:txBody>
                    <a:bodyPr/>
                    <a:lstStyle/>
                    <a:p>
                      <a:pPr algn="ctr"/>
                      <a:r>
                        <a:rPr lang="en-US" sz="1800" dirty="0"/>
                        <a:t>A</a:t>
                      </a:r>
                    </a:p>
                  </a:txBody>
                  <a:tcPr/>
                </a:tc>
                <a:extLst>
                  <a:ext uri="{0D108BD9-81ED-4DB2-BD59-A6C34878D82A}">
                    <a16:rowId xmlns:a16="http://schemas.microsoft.com/office/drawing/2014/main" val="10003"/>
                  </a:ext>
                </a:extLst>
              </a:tr>
              <a:tr h="374712">
                <a:tc>
                  <a:txBody>
                    <a:bodyPr/>
                    <a:lstStyle/>
                    <a:p>
                      <a:pPr algn="ctr"/>
                      <a:r>
                        <a:rPr lang="en-US" sz="1800" dirty="0"/>
                        <a:t>D</a:t>
                      </a:r>
                    </a:p>
                  </a:txBody>
                  <a:tcPr/>
                </a:tc>
                <a:tc>
                  <a:txBody>
                    <a:bodyPr/>
                    <a:lstStyle/>
                    <a:p>
                      <a:pPr algn="ctr"/>
                      <a:r>
                        <a:rPr lang="en-US" sz="1800" dirty="0"/>
                        <a:t>1</a:t>
                      </a:r>
                    </a:p>
                  </a:txBody>
                  <a:tcPr/>
                </a:tc>
                <a:tc>
                  <a:txBody>
                    <a:bodyPr/>
                    <a:lstStyle/>
                    <a:p>
                      <a:pPr algn="ctr"/>
                      <a:r>
                        <a:rPr lang="en-US" sz="1800" dirty="0"/>
                        <a:t>A</a:t>
                      </a:r>
                    </a:p>
                  </a:txBody>
                  <a:tcPr/>
                </a:tc>
                <a:extLst>
                  <a:ext uri="{0D108BD9-81ED-4DB2-BD59-A6C34878D82A}">
                    <a16:rowId xmlns:a16="http://schemas.microsoft.com/office/drawing/2014/main" val="10004"/>
                  </a:ext>
                </a:extLst>
              </a:tr>
              <a:tr h="374712">
                <a:tc>
                  <a:txBody>
                    <a:bodyPr/>
                    <a:lstStyle/>
                    <a:p>
                      <a:pPr algn="ctr"/>
                      <a:r>
                        <a:rPr lang="en-US" sz="1800" dirty="0"/>
                        <a:t>E</a:t>
                      </a:r>
                    </a:p>
                  </a:txBody>
                  <a:tcPr/>
                </a:tc>
                <a:tc>
                  <a:txBody>
                    <a:bodyPr/>
                    <a:lstStyle/>
                    <a:p>
                      <a:pPr algn="ctr"/>
                      <a:r>
                        <a:rPr lang="en-US" sz="1800" dirty="0"/>
                        <a:t>3</a:t>
                      </a:r>
                    </a:p>
                  </a:txBody>
                  <a:tcPr/>
                </a:tc>
                <a:tc>
                  <a:txBody>
                    <a:bodyPr/>
                    <a:lstStyle/>
                    <a:p>
                      <a:pPr algn="ctr"/>
                      <a:r>
                        <a:rPr lang="en-US" sz="1800" dirty="0"/>
                        <a:t>B,C</a:t>
                      </a:r>
                    </a:p>
                  </a:txBody>
                  <a:tcPr/>
                </a:tc>
                <a:extLst>
                  <a:ext uri="{0D108BD9-81ED-4DB2-BD59-A6C34878D82A}">
                    <a16:rowId xmlns:a16="http://schemas.microsoft.com/office/drawing/2014/main" val="10005"/>
                  </a:ext>
                </a:extLst>
              </a:tr>
              <a:tr h="374712">
                <a:tc>
                  <a:txBody>
                    <a:bodyPr/>
                    <a:lstStyle/>
                    <a:p>
                      <a:pPr algn="ctr"/>
                      <a:r>
                        <a:rPr lang="en-US" sz="1800" dirty="0"/>
                        <a:t>F</a:t>
                      </a:r>
                    </a:p>
                  </a:txBody>
                  <a:tcPr/>
                </a:tc>
                <a:tc>
                  <a:txBody>
                    <a:bodyPr/>
                    <a:lstStyle/>
                    <a:p>
                      <a:pPr algn="ctr"/>
                      <a:r>
                        <a:rPr lang="en-US" sz="1800" dirty="0"/>
                        <a:t>2</a:t>
                      </a:r>
                    </a:p>
                  </a:txBody>
                  <a:tcPr/>
                </a:tc>
                <a:tc>
                  <a:txBody>
                    <a:bodyPr/>
                    <a:lstStyle/>
                    <a:p>
                      <a:pPr algn="ctr"/>
                      <a:r>
                        <a:rPr lang="en-US" sz="1800" dirty="0"/>
                        <a:t>D</a:t>
                      </a:r>
                    </a:p>
                  </a:txBody>
                  <a:tcPr/>
                </a:tc>
                <a:extLst>
                  <a:ext uri="{0D108BD9-81ED-4DB2-BD59-A6C34878D82A}">
                    <a16:rowId xmlns:a16="http://schemas.microsoft.com/office/drawing/2014/main" val="10006"/>
                  </a:ext>
                </a:extLst>
              </a:tr>
              <a:tr h="374712">
                <a:tc>
                  <a:txBody>
                    <a:bodyPr/>
                    <a:lstStyle/>
                    <a:p>
                      <a:pPr algn="ctr"/>
                      <a:r>
                        <a:rPr lang="en-US" sz="1800" dirty="0"/>
                        <a:t>G</a:t>
                      </a:r>
                    </a:p>
                  </a:txBody>
                  <a:tcPr/>
                </a:tc>
                <a:tc>
                  <a:txBody>
                    <a:bodyPr/>
                    <a:lstStyle/>
                    <a:p>
                      <a:pPr algn="ctr"/>
                      <a:r>
                        <a:rPr lang="en-US" sz="1800" dirty="0"/>
                        <a:t>1</a:t>
                      </a:r>
                    </a:p>
                  </a:txBody>
                  <a:tcPr/>
                </a:tc>
                <a:tc>
                  <a:txBody>
                    <a:bodyPr/>
                    <a:lstStyle/>
                    <a:p>
                      <a:pPr algn="ctr"/>
                      <a:r>
                        <a:rPr lang="en-US" sz="1800" dirty="0"/>
                        <a:t>E</a:t>
                      </a:r>
                    </a:p>
                  </a:txBody>
                  <a:tcPr/>
                </a:tc>
                <a:extLst>
                  <a:ext uri="{0D108BD9-81ED-4DB2-BD59-A6C34878D82A}">
                    <a16:rowId xmlns:a16="http://schemas.microsoft.com/office/drawing/2014/main" val="10007"/>
                  </a:ext>
                </a:extLst>
              </a:tr>
              <a:tr h="374712">
                <a:tc>
                  <a:txBody>
                    <a:bodyPr/>
                    <a:lstStyle/>
                    <a:p>
                      <a:pPr algn="ctr"/>
                      <a:r>
                        <a:rPr lang="en-US" sz="1800" dirty="0"/>
                        <a:t>H</a:t>
                      </a:r>
                    </a:p>
                  </a:txBody>
                  <a:tcPr/>
                </a:tc>
                <a:tc>
                  <a:txBody>
                    <a:bodyPr/>
                    <a:lstStyle/>
                    <a:p>
                      <a:pPr algn="ctr"/>
                      <a:r>
                        <a:rPr lang="en-US" sz="1800" dirty="0"/>
                        <a:t>2</a:t>
                      </a:r>
                    </a:p>
                  </a:txBody>
                  <a:tcPr/>
                </a:tc>
                <a:tc>
                  <a:txBody>
                    <a:bodyPr/>
                    <a:lstStyle/>
                    <a:p>
                      <a:pPr algn="ctr"/>
                      <a:r>
                        <a:rPr lang="en-US" sz="1800" dirty="0"/>
                        <a:t>E,F</a:t>
                      </a:r>
                    </a:p>
                  </a:txBody>
                  <a:tcPr/>
                </a:tc>
                <a:extLst>
                  <a:ext uri="{0D108BD9-81ED-4DB2-BD59-A6C34878D82A}">
                    <a16:rowId xmlns:a16="http://schemas.microsoft.com/office/drawing/2014/main" val="10008"/>
                  </a:ext>
                </a:extLst>
              </a:tr>
              <a:tr h="374712">
                <a:tc>
                  <a:txBody>
                    <a:bodyPr/>
                    <a:lstStyle/>
                    <a:p>
                      <a:pPr algn="ctr"/>
                      <a:r>
                        <a:rPr lang="en-US" sz="1800" dirty="0"/>
                        <a:t>I</a:t>
                      </a:r>
                    </a:p>
                  </a:txBody>
                  <a:tcPr/>
                </a:tc>
                <a:tc>
                  <a:txBody>
                    <a:bodyPr/>
                    <a:lstStyle/>
                    <a:p>
                      <a:pPr algn="ctr"/>
                      <a:r>
                        <a:rPr lang="en-US" sz="1800" dirty="0"/>
                        <a:t>2</a:t>
                      </a:r>
                    </a:p>
                  </a:txBody>
                  <a:tcPr/>
                </a:tc>
                <a:tc>
                  <a:txBody>
                    <a:bodyPr/>
                    <a:lstStyle/>
                    <a:p>
                      <a:pPr algn="ctr"/>
                      <a:r>
                        <a:rPr lang="en-US" sz="1800" dirty="0"/>
                        <a:t>G,H</a:t>
                      </a:r>
                    </a:p>
                  </a:txBody>
                  <a:tcPr/>
                </a:tc>
                <a:extLst>
                  <a:ext uri="{0D108BD9-81ED-4DB2-BD59-A6C34878D82A}">
                    <a16:rowId xmlns:a16="http://schemas.microsoft.com/office/drawing/2014/main" val="10009"/>
                  </a:ext>
                </a:extLst>
              </a:tr>
            </a:tbl>
          </a:graphicData>
        </a:graphic>
      </p:graphicFrame>
      <p:sp>
        <p:nvSpPr>
          <p:cNvPr id="100" name="Slide Number Placeholder 99"/>
          <p:cNvSpPr>
            <a:spLocks noGrp="1"/>
          </p:cNvSpPr>
          <p:nvPr>
            <p:ph type="sldNum" sz="quarter" idx="12"/>
          </p:nvPr>
        </p:nvSpPr>
        <p:spPr>
          <a:xfrm>
            <a:off x="8666112" y="6453336"/>
            <a:ext cx="370384" cy="293117"/>
          </a:xfrm>
          <a:solidFill>
            <a:schemeClr val="accent2">
              <a:lumMod val="75000"/>
            </a:schemeClr>
          </a:solidFill>
          <a:ln>
            <a:solidFill>
              <a:schemeClr val="accent2">
                <a:lumMod val="75000"/>
              </a:schemeClr>
            </a:solidFill>
          </a:ln>
        </p:spPr>
        <p:txBody>
          <a:bodyPr/>
          <a:lstStyle/>
          <a:p>
            <a:pPr>
              <a:defRPr/>
            </a:pPr>
            <a:fld id="{436606CE-39EE-4544-BA6D-F2DF34F87001}" type="slidenum">
              <a:rPr lang="en-ZA" b="1" smtClean="0">
                <a:solidFill>
                  <a:schemeClr val="bg1"/>
                </a:solidFill>
              </a:rPr>
              <a:pPr>
                <a:defRPr/>
              </a:pPr>
              <a:t>21</a:t>
            </a:fld>
            <a:endParaRPr lang="en-ZA" b="1" dirty="0">
              <a:solidFill>
                <a:schemeClr val="bg1"/>
              </a:solidFill>
            </a:endParaRPr>
          </a:p>
        </p:txBody>
      </p:sp>
      <p:sp>
        <p:nvSpPr>
          <p:cNvPr id="2" name="Rectangle 1"/>
          <p:cNvSpPr/>
          <p:nvPr/>
        </p:nvSpPr>
        <p:spPr>
          <a:xfrm>
            <a:off x="323528" y="311853"/>
            <a:ext cx="6048672" cy="646331"/>
          </a:xfrm>
          <a:prstGeom prst="rect">
            <a:avLst/>
          </a:prstGeom>
        </p:spPr>
        <p:txBody>
          <a:bodyPr wrap="square">
            <a:spAutoFit/>
          </a:bodyPr>
          <a:lstStyle/>
          <a:p>
            <a:pPr>
              <a:defRPr/>
            </a:pPr>
            <a:r>
              <a:rPr lang="en-ZA" sz="3600" b="1" dirty="0">
                <a:solidFill>
                  <a:srgbClr val="FF0066"/>
                </a:solidFill>
                <a:latin typeface="+mj-lt"/>
                <a:ea typeface="+mj-ea"/>
              </a:rPr>
              <a:t>EXERCISE 1</a:t>
            </a:r>
          </a:p>
        </p:txBody>
      </p:sp>
      <p:sp>
        <p:nvSpPr>
          <p:cNvPr id="4" name="TextBox 3">
            <a:extLst>
              <a:ext uri="{FF2B5EF4-FFF2-40B4-BE49-F238E27FC236}">
                <a16:creationId xmlns:a16="http://schemas.microsoft.com/office/drawing/2014/main" id="{F3553D1D-62CA-4B9F-80B9-97017A9D09F0}"/>
              </a:ext>
            </a:extLst>
          </p:cNvPr>
          <p:cNvSpPr txBox="1"/>
          <p:nvPr/>
        </p:nvSpPr>
        <p:spPr>
          <a:xfrm>
            <a:off x="467544" y="1231591"/>
            <a:ext cx="8352928" cy="1323439"/>
          </a:xfrm>
          <a:prstGeom prst="rect">
            <a:avLst/>
          </a:prstGeom>
          <a:noFill/>
        </p:spPr>
        <p:txBody>
          <a:bodyPr wrap="square" rtlCol="0">
            <a:spAutoFit/>
          </a:bodyPr>
          <a:lstStyle/>
          <a:p>
            <a:pPr marL="285750" indent="-285750">
              <a:buClr>
                <a:srgbClr val="C00000"/>
              </a:buClr>
              <a:buFont typeface="Wingdings" panose="05000000000000000000" pitchFamily="2" charset="2"/>
              <a:buChar char="v"/>
            </a:pPr>
            <a:r>
              <a:rPr lang="en-ZA" sz="2000" dirty="0">
                <a:latin typeface="+mn-lt"/>
              </a:rPr>
              <a:t>Draw an AON network diagram and </a:t>
            </a:r>
            <a:r>
              <a:rPr lang="en-US" sz="2000" dirty="0">
                <a:latin typeface="+mn-lt"/>
              </a:rPr>
              <a:t>clearly label on the diagram, the earliest and latest start and finish times and float (TF &amp; FF) of each task</a:t>
            </a:r>
            <a:endParaRPr lang="en-ZA" sz="2000" dirty="0">
              <a:latin typeface="+mn-lt"/>
            </a:endParaRPr>
          </a:p>
          <a:p>
            <a:pPr marL="285750" indent="-285750">
              <a:buClr>
                <a:srgbClr val="C00000"/>
              </a:buClr>
              <a:buFont typeface="Wingdings" panose="05000000000000000000" pitchFamily="2" charset="2"/>
              <a:buChar char="v"/>
            </a:pPr>
            <a:r>
              <a:rPr lang="en-ZA" sz="2000" dirty="0">
                <a:latin typeface="+mn-lt"/>
              </a:rPr>
              <a:t>Find the total and free floats</a:t>
            </a:r>
          </a:p>
          <a:p>
            <a:pPr marL="285750" indent="-285750">
              <a:buClr>
                <a:srgbClr val="C00000"/>
              </a:buClr>
              <a:buFont typeface="Wingdings" panose="05000000000000000000" pitchFamily="2" charset="2"/>
              <a:buChar char="v"/>
            </a:pPr>
            <a:r>
              <a:rPr lang="en-ZA" sz="2000" dirty="0">
                <a:latin typeface="+mn-lt"/>
              </a:rPr>
              <a:t>Identify the critical path</a:t>
            </a:r>
          </a:p>
        </p:txBody>
      </p:sp>
    </p:spTree>
    <p:extLst>
      <p:ext uri="{BB962C8B-B14F-4D97-AF65-F5344CB8AC3E}">
        <p14:creationId xmlns:p14="http://schemas.microsoft.com/office/powerpoint/2010/main" val="4245592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51520" y="186288"/>
            <a:ext cx="8519864" cy="1288093"/>
          </a:xfrm>
        </p:spPr>
        <p:txBody>
          <a:bodyPr>
            <a:noAutofit/>
          </a:bodyPr>
          <a:lstStyle/>
          <a:p>
            <a:r>
              <a:rPr lang="en-US" dirty="0">
                <a:solidFill>
                  <a:srgbClr val="FF0066"/>
                </a:solidFill>
              </a:rPr>
              <a:t>EXERCISE 2</a:t>
            </a:r>
            <a:endParaRPr lang="en-US" dirty="0">
              <a:solidFill>
                <a:srgbClr val="0066FF"/>
              </a:solidFill>
            </a:endParaRPr>
          </a:p>
        </p:txBody>
      </p:sp>
      <p:sp>
        <p:nvSpPr>
          <p:cNvPr id="2" name="Slide Number Placeholder 1"/>
          <p:cNvSpPr>
            <a:spLocks noGrp="1"/>
          </p:cNvSpPr>
          <p:nvPr>
            <p:ph type="sldNum" sz="quarter" idx="12"/>
          </p:nvPr>
        </p:nvSpPr>
        <p:spPr/>
        <p:txBody>
          <a:bodyPr/>
          <a:lstStyle/>
          <a:p>
            <a:pPr>
              <a:defRPr/>
            </a:pPr>
            <a:fld id="{AD7FC088-D493-4BB9-A9D0-CB27B2A2FDC2}" type="slidenum">
              <a:rPr lang="en-ZA" smtClean="0"/>
              <a:pPr>
                <a:defRPr/>
              </a:pPr>
              <a:t>22</a:t>
            </a:fld>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1886991716"/>
              </p:ext>
            </p:extLst>
          </p:nvPr>
        </p:nvGraphicFramePr>
        <p:xfrm>
          <a:off x="1259632" y="1986488"/>
          <a:ext cx="6096001" cy="4754880"/>
        </p:xfrm>
        <a:graphic>
          <a:graphicData uri="http://schemas.openxmlformats.org/drawingml/2006/table">
            <a:tbl>
              <a:tblPr firstRow="1" bandRow="1">
                <a:tableStyleId>{5940675A-B579-460E-94D1-54222C63F5DA}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63553">
                  <a:extLst>
                    <a:ext uri="{9D8B030D-6E8A-4147-A177-3AD203B41FA5}">
                      <a16:colId xmlns:a16="http://schemas.microsoft.com/office/drawing/2014/main" val="20002"/>
                    </a:ext>
                  </a:extLst>
                </a:gridCol>
              </a:tblGrid>
              <a:tr h="370840">
                <a:tc>
                  <a:txBody>
                    <a:bodyPr/>
                    <a:lstStyle/>
                    <a:p>
                      <a:r>
                        <a:rPr lang="en-ZA" sz="2000" b="1" dirty="0"/>
                        <a:t>Activity</a:t>
                      </a:r>
                    </a:p>
                  </a:txBody>
                  <a:tcPr/>
                </a:tc>
                <a:tc>
                  <a:txBody>
                    <a:bodyPr/>
                    <a:lstStyle/>
                    <a:p>
                      <a:r>
                        <a:rPr lang="en-ZA" sz="2000" b="1" dirty="0"/>
                        <a:t>Predecessor</a:t>
                      </a:r>
                    </a:p>
                  </a:txBody>
                  <a:tcPr/>
                </a:tc>
                <a:tc>
                  <a:txBody>
                    <a:bodyPr/>
                    <a:lstStyle/>
                    <a:p>
                      <a:r>
                        <a:rPr lang="en-ZA" sz="2000" b="1" dirty="0"/>
                        <a:t>Duration</a:t>
                      </a:r>
                      <a:r>
                        <a:rPr lang="en-ZA" sz="2000" b="1" baseline="0" dirty="0"/>
                        <a:t> (Weeks)</a:t>
                      </a:r>
                      <a:endParaRPr lang="en-ZA" sz="2000" b="1" dirty="0"/>
                    </a:p>
                  </a:txBody>
                  <a:tcPr/>
                </a:tc>
                <a:extLst>
                  <a:ext uri="{0D108BD9-81ED-4DB2-BD59-A6C34878D82A}">
                    <a16:rowId xmlns:a16="http://schemas.microsoft.com/office/drawing/2014/main" val="10000"/>
                  </a:ext>
                </a:extLst>
              </a:tr>
              <a:tr h="370840">
                <a:tc>
                  <a:txBody>
                    <a:bodyPr/>
                    <a:lstStyle/>
                    <a:p>
                      <a:r>
                        <a:rPr lang="en-ZA" sz="2000" dirty="0"/>
                        <a:t>A</a:t>
                      </a:r>
                    </a:p>
                  </a:txBody>
                  <a:tcPr/>
                </a:tc>
                <a:tc>
                  <a:txBody>
                    <a:bodyPr/>
                    <a:lstStyle/>
                    <a:p>
                      <a:r>
                        <a:rPr lang="en-ZA" sz="2000" dirty="0"/>
                        <a:t>---</a:t>
                      </a:r>
                    </a:p>
                  </a:txBody>
                  <a:tcPr/>
                </a:tc>
                <a:tc>
                  <a:txBody>
                    <a:bodyPr/>
                    <a:lstStyle/>
                    <a:p>
                      <a:r>
                        <a:rPr lang="en-ZA" sz="2000" dirty="0"/>
                        <a:t>5</a:t>
                      </a:r>
                    </a:p>
                  </a:txBody>
                  <a:tcPr/>
                </a:tc>
                <a:extLst>
                  <a:ext uri="{0D108BD9-81ED-4DB2-BD59-A6C34878D82A}">
                    <a16:rowId xmlns:a16="http://schemas.microsoft.com/office/drawing/2014/main" val="10001"/>
                  </a:ext>
                </a:extLst>
              </a:tr>
              <a:tr h="370840">
                <a:tc>
                  <a:txBody>
                    <a:bodyPr/>
                    <a:lstStyle/>
                    <a:p>
                      <a:r>
                        <a:rPr lang="en-ZA" sz="2000" dirty="0"/>
                        <a:t>B</a:t>
                      </a:r>
                    </a:p>
                  </a:txBody>
                  <a:tcPr/>
                </a:tc>
                <a:tc>
                  <a:txBody>
                    <a:bodyPr/>
                    <a:lstStyle/>
                    <a:p>
                      <a:r>
                        <a:rPr lang="en-ZA" sz="2000" dirty="0"/>
                        <a:t>A</a:t>
                      </a:r>
                    </a:p>
                  </a:txBody>
                  <a:tcPr/>
                </a:tc>
                <a:tc>
                  <a:txBody>
                    <a:bodyPr/>
                    <a:lstStyle/>
                    <a:p>
                      <a:r>
                        <a:rPr lang="en-ZA" sz="2000" dirty="0"/>
                        <a:t>8</a:t>
                      </a:r>
                    </a:p>
                  </a:txBody>
                  <a:tcPr/>
                </a:tc>
                <a:extLst>
                  <a:ext uri="{0D108BD9-81ED-4DB2-BD59-A6C34878D82A}">
                    <a16:rowId xmlns:a16="http://schemas.microsoft.com/office/drawing/2014/main" val="10002"/>
                  </a:ext>
                </a:extLst>
              </a:tr>
              <a:tr h="370840">
                <a:tc>
                  <a:txBody>
                    <a:bodyPr/>
                    <a:lstStyle/>
                    <a:p>
                      <a:r>
                        <a:rPr lang="en-ZA" sz="2000" dirty="0"/>
                        <a:t>C</a:t>
                      </a:r>
                    </a:p>
                  </a:txBody>
                  <a:tcPr/>
                </a:tc>
                <a:tc>
                  <a:txBody>
                    <a:bodyPr/>
                    <a:lstStyle/>
                    <a:p>
                      <a:r>
                        <a:rPr lang="en-ZA" sz="2000" dirty="0"/>
                        <a:t>B,E</a:t>
                      </a:r>
                    </a:p>
                  </a:txBody>
                  <a:tcPr/>
                </a:tc>
                <a:tc>
                  <a:txBody>
                    <a:bodyPr/>
                    <a:lstStyle/>
                    <a:p>
                      <a:r>
                        <a:rPr lang="en-ZA" sz="2000" dirty="0"/>
                        <a:t>7</a:t>
                      </a:r>
                    </a:p>
                  </a:txBody>
                  <a:tcPr/>
                </a:tc>
                <a:extLst>
                  <a:ext uri="{0D108BD9-81ED-4DB2-BD59-A6C34878D82A}">
                    <a16:rowId xmlns:a16="http://schemas.microsoft.com/office/drawing/2014/main" val="10003"/>
                  </a:ext>
                </a:extLst>
              </a:tr>
              <a:tr h="370840">
                <a:tc>
                  <a:txBody>
                    <a:bodyPr/>
                    <a:lstStyle/>
                    <a:p>
                      <a:r>
                        <a:rPr lang="en-ZA" sz="2000" dirty="0"/>
                        <a:t>D</a:t>
                      </a:r>
                    </a:p>
                  </a:txBody>
                  <a:tcPr/>
                </a:tc>
                <a:tc>
                  <a:txBody>
                    <a:bodyPr/>
                    <a:lstStyle/>
                    <a:p>
                      <a:r>
                        <a:rPr lang="en-ZA" sz="2000" dirty="0"/>
                        <a:t>C</a:t>
                      </a:r>
                    </a:p>
                  </a:txBody>
                  <a:tcPr/>
                </a:tc>
                <a:tc>
                  <a:txBody>
                    <a:bodyPr/>
                    <a:lstStyle/>
                    <a:p>
                      <a:r>
                        <a:rPr lang="en-ZA" sz="2000" dirty="0"/>
                        <a:t>2</a:t>
                      </a:r>
                    </a:p>
                  </a:txBody>
                  <a:tcPr/>
                </a:tc>
                <a:extLst>
                  <a:ext uri="{0D108BD9-81ED-4DB2-BD59-A6C34878D82A}">
                    <a16:rowId xmlns:a16="http://schemas.microsoft.com/office/drawing/2014/main" val="10004"/>
                  </a:ext>
                </a:extLst>
              </a:tr>
              <a:tr h="370840">
                <a:tc>
                  <a:txBody>
                    <a:bodyPr/>
                    <a:lstStyle/>
                    <a:p>
                      <a:r>
                        <a:rPr lang="en-ZA" sz="2000" dirty="0"/>
                        <a:t>E</a:t>
                      </a:r>
                    </a:p>
                  </a:txBody>
                  <a:tcPr/>
                </a:tc>
                <a:tc>
                  <a:txBody>
                    <a:bodyPr/>
                    <a:lstStyle/>
                    <a:p>
                      <a:r>
                        <a:rPr lang="en-ZA" sz="2000" dirty="0"/>
                        <a:t>---</a:t>
                      </a:r>
                    </a:p>
                  </a:txBody>
                  <a:tcPr/>
                </a:tc>
                <a:tc>
                  <a:txBody>
                    <a:bodyPr/>
                    <a:lstStyle/>
                    <a:p>
                      <a:r>
                        <a:rPr lang="en-ZA" sz="2000" dirty="0"/>
                        <a:t>9</a:t>
                      </a:r>
                    </a:p>
                  </a:txBody>
                  <a:tcPr/>
                </a:tc>
                <a:extLst>
                  <a:ext uri="{0D108BD9-81ED-4DB2-BD59-A6C34878D82A}">
                    <a16:rowId xmlns:a16="http://schemas.microsoft.com/office/drawing/2014/main" val="10005"/>
                  </a:ext>
                </a:extLst>
              </a:tr>
              <a:tr h="370840">
                <a:tc>
                  <a:txBody>
                    <a:bodyPr/>
                    <a:lstStyle/>
                    <a:p>
                      <a:r>
                        <a:rPr lang="en-ZA" sz="2000" dirty="0"/>
                        <a:t>F</a:t>
                      </a:r>
                    </a:p>
                  </a:txBody>
                  <a:tcPr/>
                </a:tc>
                <a:tc>
                  <a:txBody>
                    <a:bodyPr/>
                    <a:lstStyle/>
                    <a:p>
                      <a:r>
                        <a:rPr lang="en-ZA" sz="2000" dirty="0"/>
                        <a:t>E</a:t>
                      </a:r>
                    </a:p>
                  </a:txBody>
                  <a:tcPr/>
                </a:tc>
                <a:tc>
                  <a:txBody>
                    <a:bodyPr/>
                    <a:lstStyle/>
                    <a:p>
                      <a:r>
                        <a:rPr lang="en-ZA" sz="2000" dirty="0"/>
                        <a:t>3</a:t>
                      </a:r>
                    </a:p>
                  </a:txBody>
                  <a:tcPr/>
                </a:tc>
                <a:extLst>
                  <a:ext uri="{0D108BD9-81ED-4DB2-BD59-A6C34878D82A}">
                    <a16:rowId xmlns:a16="http://schemas.microsoft.com/office/drawing/2014/main" val="10006"/>
                  </a:ext>
                </a:extLst>
              </a:tr>
              <a:tr h="370840">
                <a:tc>
                  <a:txBody>
                    <a:bodyPr/>
                    <a:lstStyle/>
                    <a:p>
                      <a:r>
                        <a:rPr lang="en-ZA" sz="2000" dirty="0"/>
                        <a:t>G</a:t>
                      </a:r>
                    </a:p>
                  </a:txBody>
                  <a:tcPr/>
                </a:tc>
                <a:tc>
                  <a:txBody>
                    <a:bodyPr/>
                    <a:lstStyle/>
                    <a:p>
                      <a:r>
                        <a:rPr lang="en-ZA" sz="2000" dirty="0"/>
                        <a:t>F,I</a:t>
                      </a:r>
                    </a:p>
                  </a:txBody>
                  <a:tcPr/>
                </a:tc>
                <a:tc>
                  <a:txBody>
                    <a:bodyPr/>
                    <a:lstStyle/>
                    <a:p>
                      <a:r>
                        <a:rPr lang="en-ZA" sz="2000" dirty="0"/>
                        <a:t>5</a:t>
                      </a:r>
                    </a:p>
                  </a:txBody>
                  <a:tcPr/>
                </a:tc>
                <a:extLst>
                  <a:ext uri="{0D108BD9-81ED-4DB2-BD59-A6C34878D82A}">
                    <a16:rowId xmlns:a16="http://schemas.microsoft.com/office/drawing/2014/main" val="10007"/>
                  </a:ext>
                </a:extLst>
              </a:tr>
              <a:tr h="370840">
                <a:tc>
                  <a:txBody>
                    <a:bodyPr/>
                    <a:lstStyle/>
                    <a:p>
                      <a:r>
                        <a:rPr lang="en-ZA" sz="2000" dirty="0"/>
                        <a:t>H</a:t>
                      </a:r>
                    </a:p>
                  </a:txBody>
                  <a:tcPr/>
                </a:tc>
                <a:tc>
                  <a:txBody>
                    <a:bodyPr/>
                    <a:lstStyle/>
                    <a:p>
                      <a:r>
                        <a:rPr lang="en-ZA" sz="2000" dirty="0"/>
                        <a:t>---</a:t>
                      </a:r>
                    </a:p>
                  </a:txBody>
                  <a:tcPr/>
                </a:tc>
                <a:tc>
                  <a:txBody>
                    <a:bodyPr/>
                    <a:lstStyle/>
                    <a:p>
                      <a:r>
                        <a:rPr lang="en-ZA" sz="2000" dirty="0"/>
                        <a:t>4</a:t>
                      </a:r>
                    </a:p>
                  </a:txBody>
                  <a:tcPr/>
                </a:tc>
                <a:extLst>
                  <a:ext uri="{0D108BD9-81ED-4DB2-BD59-A6C34878D82A}">
                    <a16:rowId xmlns:a16="http://schemas.microsoft.com/office/drawing/2014/main" val="10008"/>
                  </a:ext>
                </a:extLst>
              </a:tr>
              <a:tr h="370840">
                <a:tc>
                  <a:txBody>
                    <a:bodyPr/>
                    <a:lstStyle/>
                    <a:p>
                      <a:r>
                        <a:rPr lang="en-ZA" sz="2000" dirty="0"/>
                        <a:t>I</a:t>
                      </a:r>
                    </a:p>
                  </a:txBody>
                  <a:tcPr/>
                </a:tc>
                <a:tc>
                  <a:txBody>
                    <a:bodyPr/>
                    <a:lstStyle/>
                    <a:p>
                      <a:r>
                        <a:rPr lang="en-ZA" sz="2000" dirty="0"/>
                        <a:t>H</a:t>
                      </a:r>
                    </a:p>
                  </a:txBody>
                  <a:tcPr/>
                </a:tc>
                <a:tc>
                  <a:txBody>
                    <a:bodyPr/>
                    <a:lstStyle/>
                    <a:p>
                      <a:r>
                        <a:rPr lang="en-ZA" sz="2000" dirty="0"/>
                        <a:t>6</a:t>
                      </a:r>
                    </a:p>
                  </a:txBody>
                  <a:tcPr/>
                </a:tc>
                <a:extLst>
                  <a:ext uri="{0D108BD9-81ED-4DB2-BD59-A6C34878D82A}">
                    <a16:rowId xmlns:a16="http://schemas.microsoft.com/office/drawing/2014/main" val="10009"/>
                  </a:ext>
                </a:extLst>
              </a:tr>
              <a:tr h="370840">
                <a:tc>
                  <a:txBody>
                    <a:bodyPr/>
                    <a:lstStyle/>
                    <a:p>
                      <a:r>
                        <a:rPr lang="en-ZA" sz="2000" dirty="0"/>
                        <a:t>J</a:t>
                      </a:r>
                    </a:p>
                  </a:txBody>
                  <a:tcPr/>
                </a:tc>
                <a:tc>
                  <a:txBody>
                    <a:bodyPr/>
                    <a:lstStyle/>
                    <a:p>
                      <a:r>
                        <a:rPr lang="en-ZA" sz="2000" dirty="0"/>
                        <a:t>I</a:t>
                      </a:r>
                    </a:p>
                  </a:txBody>
                  <a:tcPr/>
                </a:tc>
                <a:tc>
                  <a:txBody>
                    <a:bodyPr/>
                    <a:lstStyle/>
                    <a:p>
                      <a:r>
                        <a:rPr lang="en-ZA" sz="2000" dirty="0"/>
                        <a:t>5</a:t>
                      </a:r>
                    </a:p>
                  </a:txBody>
                  <a:tcPr/>
                </a:tc>
                <a:extLst>
                  <a:ext uri="{0D108BD9-81ED-4DB2-BD59-A6C34878D82A}">
                    <a16:rowId xmlns:a16="http://schemas.microsoft.com/office/drawing/2014/main" val="10010"/>
                  </a:ext>
                </a:extLst>
              </a:tr>
              <a:tr h="370840">
                <a:tc>
                  <a:txBody>
                    <a:bodyPr/>
                    <a:lstStyle/>
                    <a:p>
                      <a:r>
                        <a:rPr lang="en-ZA" sz="2000" dirty="0"/>
                        <a:t>K</a:t>
                      </a:r>
                    </a:p>
                  </a:txBody>
                  <a:tcPr/>
                </a:tc>
                <a:tc>
                  <a:txBody>
                    <a:bodyPr/>
                    <a:lstStyle/>
                    <a:p>
                      <a:r>
                        <a:rPr lang="en-ZA" sz="2000" dirty="0"/>
                        <a:t>J</a:t>
                      </a:r>
                    </a:p>
                  </a:txBody>
                  <a:tcPr/>
                </a:tc>
                <a:tc>
                  <a:txBody>
                    <a:bodyPr/>
                    <a:lstStyle/>
                    <a:p>
                      <a:r>
                        <a:rPr lang="en-ZA" sz="2000" dirty="0"/>
                        <a:t>3</a:t>
                      </a:r>
                    </a:p>
                  </a:txBody>
                  <a:tcPr/>
                </a:tc>
                <a:extLst>
                  <a:ext uri="{0D108BD9-81ED-4DB2-BD59-A6C34878D82A}">
                    <a16:rowId xmlns:a16="http://schemas.microsoft.com/office/drawing/2014/main" val="10011"/>
                  </a:ext>
                </a:extLst>
              </a:tr>
            </a:tbl>
          </a:graphicData>
        </a:graphic>
      </p:graphicFrame>
      <p:sp>
        <p:nvSpPr>
          <p:cNvPr id="7" name="TextBox 6">
            <a:extLst>
              <a:ext uri="{FF2B5EF4-FFF2-40B4-BE49-F238E27FC236}">
                <a16:creationId xmlns:a16="http://schemas.microsoft.com/office/drawing/2014/main" id="{93DEBC20-F047-4ECE-B79F-BFC5D9419286}"/>
              </a:ext>
            </a:extLst>
          </p:cNvPr>
          <p:cNvSpPr txBox="1"/>
          <p:nvPr/>
        </p:nvSpPr>
        <p:spPr>
          <a:xfrm>
            <a:off x="392808" y="1499602"/>
            <a:ext cx="8352928"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v"/>
            </a:pPr>
            <a:r>
              <a:rPr lang="en-ZA" sz="2400" dirty="0">
                <a:latin typeface="+mn-lt"/>
              </a:rPr>
              <a:t>Draw an AOA network diagram and Identify the critical path</a:t>
            </a:r>
          </a:p>
        </p:txBody>
      </p:sp>
    </p:spTree>
    <p:extLst>
      <p:ext uri="{BB962C8B-B14F-4D97-AF65-F5344CB8AC3E}">
        <p14:creationId xmlns:p14="http://schemas.microsoft.com/office/powerpoint/2010/main" val="366789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79512" y="147379"/>
            <a:ext cx="8519864" cy="830997"/>
          </a:xfrm>
        </p:spPr>
        <p:txBody>
          <a:bodyPr>
            <a:noAutofit/>
          </a:bodyPr>
          <a:lstStyle/>
          <a:p>
            <a:r>
              <a:rPr lang="en-US" dirty="0">
                <a:solidFill>
                  <a:srgbClr val="FF0066"/>
                </a:solidFill>
              </a:rPr>
              <a:t>EXERCISE 3</a:t>
            </a:r>
          </a:p>
        </p:txBody>
      </p:sp>
      <p:sp>
        <p:nvSpPr>
          <p:cNvPr id="2" name="Slide Number Placeholder 1"/>
          <p:cNvSpPr>
            <a:spLocks noGrp="1"/>
          </p:cNvSpPr>
          <p:nvPr>
            <p:ph type="sldNum" sz="quarter" idx="12"/>
          </p:nvPr>
        </p:nvSpPr>
        <p:spPr/>
        <p:txBody>
          <a:bodyPr/>
          <a:lstStyle/>
          <a:p>
            <a:pPr>
              <a:defRPr/>
            </a:pPr>
            <a:fld id="{AD7FC088-D493-4BB9-A9D0-CB27B2A2FDC2}" type="slidenum">
              <a:rPr lang="en-ZA" smtClean="0"/>
              <a:pPr>
                <a:defRPr/>
              </a:pPr>
              <a:t>23</a:t>
            </a:fld>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1982510008"/>
              </p:ext>
            </p:extLst>
          </p:nvPr>
        </p:nvGraphicFramePr>
        <p:xfrm>
          <a:off x="1043608" y="1986488"/>
          <a:ext cx="6096000" cy="47548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1640408">
                  <a:extLst>
                    <a:ext uri="{9D8B030D-6E8A-4147-A177-3AD203B41FA5}">
                      <a16:colId xmlns:a16="http://schemas.microsoft.com/office/drawing/2014/main" val="20001"/>
                    </a:ext>
                  </a:extLst>
                </a:gridCol>
                <a:gridCol w="2423592">
                  <a:extLst>
                    <a:ext uri="{9D8B030D-6E8A-4147-A177-3AD203B41FA5}">
                      <a16:colId xmlns:a16="http://schemas.microsoft.com/office/drawing/2014/main" val="20002"/>
                    </a:ext>
                  </a:extLst>
                </a:gridCol>
              </a:tblGrid>
              <a:tr h="370840">
                <a:tc>
                  <a:txBody>
                    <a:bodyPr/>
                    <a:lstStyle/>
                    <a:p>
                      <a:r>
                        <a:rPr lang="en-ZA" sz="2000" b="1" dirty="0"/>
                        <a:t>Activity</a:t>
                      </a:r>
                    </a:p>
                  </a:txBody>
                  <a:tcPr/>
                </a:tc>
                <a:tc>
                  <a:txBody>
                    <a:bodyPr/>
                    <a:lstStyle/>
                    <a:p>
                      <a:r>
                        <a:rPr lang="en-ZA" sz="2000" b="1" dirty="0"/>
                        <a:t>Predecessor</a:t>
                      </a:r>
                    </a:p>
                  </a:txBody>
                  <a:tcPr/>
                </a:tc>
                <a:tc>
                  <a:txBody>
                    <a:bodyPr/>
                    <a:lstStyle/>
                    <a:p>
                      <a:r>
                        <a:rPr lang="en-ZA" sz="2000" b="1" dirty="0"/>
                        <a:t>Duration</a:t>
                      </a:r>
                      <a:r>
                        <a:rPr lang="en-ZA" sz="2000" b="1" baseline="0" dirty="0"/>
                        <a:t> (Weeks)</a:t>
                      </a:r>
                      <a:endParaRPr lang="en-ZA" sz="2000" b="1" dirty="0"/>
                    </a:p>
                  </a:txBody>
                  <a:tcPr/>
                </a:tc>
                <a:extLst>
                  <a:ext uri="{0D108BD9-81ED-4DB2-BD59-A6C34878D82A}">
                    <a16:rowId xmlns:a16="http://schemas.microsoft.com/office/drawing/2014/main" val="10000"/>
                  </a:ext>
                </a:extLst>
              </a:tr>
              <a:tr h="370840">
                <a:tc>
                  <a:txBody>
                    <a:bodyPr/>
                    <a:lstStyle/>
                    <a:p>
                      <a:r>
                        <a:rPr lang="en-ZA" sz="2000" dirty="0"/>
                        <a:t>A</a:t>
                      </a:r>
                    </a:p>
                  </a:txBody>
                  <a:tcPr/>
                </a:tc>
                <a:tc>
                  <a:txBody>
                    <a:bodyPr/>
                    <a:lstStyle/>
                    <a:p>
                      <a:r>
                        <a:rPr lang="en-ZA" sz="2000" dirty="0"/>
                        <a:t>---</a:t>
                      </a:r>
                    </a:p>
                  </a:txBody>
                  <a:tcPr/>
                </a:tc>
                <a:tc>
                  <a:txBody>
                    <a:bodyPr/>
                    <a:lstStyle/>
                    <a:p>
                      <a:r>
                        <a:rPr lang="en-ZA" sz="2000" dirty="0"/>
                        <a:t>6</a:t>
                      </a:r>
                    </a:p>
                  </a:txBody>
                  <a:tcPr/>
                </a:tc>
                <a:extLst>
                  <a:ext uri="{0D108BD9-81ED-4DB2-BD59-A6C34878D82A}">
                    <a16:rowId xmlns:a16="http://schemas.microsoft.com/office/drawing/2014/main" val="10001"/>
                  </a:ext>
                </a:extLst>
              </a:tr>
              <a:tr h="370840">
                <a:tc>
                  <a:txBody>
                    <a:bodyPr/>
                    <a:lstStyle/>
                    <a:p>
                      <a:r>
                        <a:rPr lang="en-ZA" sz="2000" dirty="0"/>
                        <a:t>B</a:t>
                      </a:r>
                    </a:p>
                  </a:txBody>
                  <a:tcPr/>
                </a:tc>
                <a:tc>
                  <a:txBody>
                    <a:bodyPr/>
                    <a:lstStyle/>
                    <a:p>
                      <a:r>
                        <a:rPr lang="en-ZA" sz="2000" dirty="0"/>
                        <a:t>A</a:t>
                      </a:r>
                    </a:p>
                  </a:txBody>
                  <a:tcPr/>
                </a:tc>
                <a:tc>
                  <a:txBody>
                    <a:bodyPr/>
                    <a:lstStyle/>
                    <a:p>
                      <a:r>
                        <a:rPr lang="en-ZA" sz="2000" dirty="0"/>
                        <a:t>7</a:t>
                      </a:r>
                    </a:p>
                  </a:txBody>
                  <a:tcPr/>
                </a:tc>
                <a:extLst>
                  <a:ext uri="{0D108BD9-81ED-4DB2-BD59-A6C34878D82A}">
                    <a16:rowId xmlns:a16="http://schemas.microsoft.com/office/drawing/2014/main" val="10002"/>
                  </a:ext>
                </a:extLst>
              </a:tr>
              <a:tr h="370840">
                <a:tc>
                  <a:txBody>
                    <a:bodyPr/>
                    <a:lstStyle/>
                    <a:p>
                      <a:r>
                        <a:rPr lang="en-ZA" sz="2000" dirty="0"/>
                        <a:t>C</a:t>
                      </a:r>
                    </a:p>
                  </a:txBody>
                  <a:tcPr/>
                </a:tc>
                <a:tc>
                  <a:txBody>
                    <a:bodyPr/>
                    <a:lstStyle/>
                    <a:p>
                      <a:r>
                        <a:rPr lang="en-ZA" sz="2000" dirty="0"/>
                        <a:t>B,E</a:t>
                      </a:r>
                    </a:p>
                  </a:txBody>
                  <a:tcPr/>
                </a:tc>
                <a:tc>
                  <a:txBody>
                    <a:bodyPr/>
                    <a:lstStyle/>
                    <a:p>
                      <a:r>
                        <a:rPr lang="en-ZA" sz="2000" dirty="0"/>
                        <a:t>9</a:t>
                      </a:r>
                    </a:p>
                  </a:txBody>
                  <a:tcPr/>
                </a:tc>
                <a:extLst>
                  <a:ext uri="{0D108BD9-81ED-4DB2-BD59-A6C34878D82A}">
                    <a16:rowId xmlns:a16="http://schemas.microsoft.com/office/drawing/2014/main" val="10003"/>
                  </a:ext>
                </a:extLst>
              </a:tr>
              <a:tr h="370840">
                <a:tc>
                  <a:txBody>
                    <a:bodyPr/>
                    <a:lstStyle/>
                    <a:p>
                      <a:r>
                        <a:rPr lang="en-ZA" sz="2000" dirty="0"/>
                        <a:t>D</a:t>
                      </a:r>
                    </a:p>
                  </a:txBody>
                  <a:tcPr/>
                </a:tc>
                <a:tc>
                  <a:txBody>
                    <a:bodyPr/>
                    <a:lstStyle/>
                    <a:p>
                      <a:r>
                        <a:rPr lang="en-ZA" sz="2000" dirty="0"/>
                        <a:t>C</a:t>
                      </a:r>
                    </a:p>
                  </a:txBody>
                  <a:tcPr/>
                </a:tc>
                <a:tc>
                  <a:txBody>
                    <a:bodyPr/>
                    <a:lstStyle/>
                    <a:p>
                      <a:r>
                        <a:rPr lang="en-ZA" sz="2000" dirty="0"/>
                        <a:t>11</a:t>
                      </a:r>
                    </a:p>
                  </a:txBody>
                  <a:tcPr/>
                </a:tc>
                <a:extLst>
                  <a:ext uri="{0D108BD9-81ED-4DB2-BD59-A6C34878D82A}">
                    <a16:rowId xmlns:a16="http://schemas.microsoft.com/office/drawing/2014/main" val="10004"/>
                  </a:ext>
                </a:extLst>
              </a:tr>
              <a:tr h="370840">
                <a:tc>
                  <a:txBody>
                    <a:bodyPr/>
                    <a:lstStyle/>
                    <a:p>
                      <a:r>
                        <a:rPr lang="en-ZA" sz="2000" dirty="0"/>
                        <a:t>E</a:t>
                      </a:r>
                    </a:p>
                  </a:txBody>
                  <a:tcPr/>
                </a:tc>
                <a:tc>
                  <a:txBody>
                    <a:bodyPr/>
                    <a:lstStyle/>
                    <a:p>
                      <a:r>
                        <a:rPr lang="en-ZA" sz="2000" dirty="0"/>
                        <a:t>---</a:t>
                      </a:r>
                    </a:p>
                  </a:txBody>
                  <a:tcPr/>
                </a:tc>
                <a:tc>
                  <a:txBody>
                    <a:bodyPr/>
                    <a:lstStyle/>
                    <a:p>
                      <a:r>
                        <a:rPr lang="en-ZA" sz="2000" dirty="0"/>
                        <a:t>1</a:t>
                      </a:r>
                    </a:p>
                  </a:txBody>
                  <a:tcPr/>
                </a:tc>
                <a:extLst>
                  <a:ext uri="{0D108BD9-81ED-4DB2-BD59-A6C34878D82A}">
                    <a16:rowId xmlns:a16="http://schemas.microsoft.com/office/drawing/2014/main" val="10005"/>
                  </a:ext>
                </a:extLst>
              </a:tr>
              <a:tr h="370840">
                <a:tc>
                  <a:txBody>
                    <a:bodyPr/>
                    <a:lstStyle/>
                    <a:p>
                      <a:r>
                        <a:rPr lang="en-ZA" sz="2000" dirty="0"/>
                        <a:t>F</a:t>
                      </a:r>
                    </a:p>
                  </a:txBody>
                  <a:tcPr/>
                </a:tc>
                <a:tc>
                  <a:txBody>
                    <a:bodyPr/>
                    <a:lstStyle/>
                    <a:p>
                      <a:r>
                        <a:rPr lang="en-ZA" sz="2000" dirty="0"/>
                        <a:t>E</a:t>
                      </a:r>
                    </a:p>
                  </a:txBody>
                  <a:tcPr/>
                </a:tc>
                <a:tc>
                  <a:txBody>
                    <a:bodyPr/>
                    <a:lstStyle/>
                    <a:p>
                      <a:r>
                        <a:rPr lang="en-ZA" sz="2000" dirty="0"/>
                        <a:t>4</a:t>
                      </a:r>
                    </a:p>
                  </a:txBody>
                  <a:tcPr/>
                </a:tc>
                <a:extLst>
                  <a:ext uri="{0D108BD9-81ED-4DB2-BD59-A6C34878D82A}">
                    <a16:rowId xmlns:a16="http://schemas.microsoft.com/office/drawing/2014/main" val="10006"/>
                  </a:ext>
                </a:extLst>
              </a:tr>
              <a:tr h="370840">
                <a:tc>
                  <a:txBody>
                    <a:bodyPr/>
                    <a:lstStyle/>
                    <a:p>
                      <a:r>
                        <a:rPr lang="en-ZA" sz="2000" dirty="0"/>
                        <a:t>G</a:t>
                      </a:r>
                    </a:p>
                  </a:txBody>
                  <a:tcPr/>
                </a:tc>
                <a:tc>
                  <a:txBody>
                    <a:bodyPr/>
                    <a:lstStyle/>
                    <a:p>
                      <a:r>
                        <a:rPr lang="en-ZA" sz="2000" dirty="0"/>
                        <a:t>F,I</a:t>
                      </a:r>
                    </a:p>
                  </a:txBody>
                  <a:tcPr/>
                </a:tc>
                <a:tc>
                  <a:txBody>
                    <a:bodyPr/>
                    <a:lstStyle/>
                    <a:p>
                      <a:r>
                        <a:rPr lang="en-ZA" sz="2000" dirty="0"/>
                        <a:t>7</a:t>
                      </a:r>
                    </a:p>
                  </a:txBody>
                  <a:tcPr/>
                </a:tc>
                <a:extLst>
                  <a:ext uri="{0D108BD9-81ED-4DB2-BD59-A6C34878D82A}">
                    <a16:rowId xmlns:a16="http://schemas.microsoft.com/office/drawing/2014/main" val="10007"/>
                  </a:ext>
                </a:extLst>
              </a:tr>
              <a:tr h="370840">
                <a:tc>
                  <a:txBody>
                    <a:bodyPr/>
                    <a:lstStyle/>
                    <a:p>
                      <a:r>
                        <a:rPr lang="en-ZA" sz="2000" dirty="0"/>
                        <a:t>H</a:t>
                      </a:r>
                    </a:p>
                  </a:txBody>
                  <a:tcPr/>
                </a:tc>
                <a:tc>
                  <a:txBody>
                    <a:bodyPr/>
                    <a:lstStyle/>
                    <a:p>
                      <a:r>
                        <a:rPr lang="en-ZA" sz="2000" dirty="0"/>
                        <a:t>---</a:t>
                      </a:r>
                    </a:p>
                  </a:txBody>
                  <a:tcPr/>
                </a:tc>
                <a:tc>
                  <a:txBody>
                    <a:bodyPr/>
                    <a:lstStyle/>
                    <a:p>
                      <a:r>
                        <a:rPr lang="en-ZA" sz="2000" dirty="0"/>
                        <a:t>6</a:t>
                      </a:r>
                    </a:p>
                  </a:txBody>
                  <a:tcPr/>
                </a:tc>
                <a:extLst>
                  <a:ext uri="{0D108BD9-81ED-4DB2-BD59-A6C34878D82A}">
                    <a16:rowId xmlns:a16="http://schemas.microsoft.com/office/drawing/2014/main" val="10008"/>
                  </a:ext>
                </a:extLst>
              </a:tr>
              <a:tr h="370840">
                <a:tc>
                  <a:txBody>
                    <a:bodyPr/>
                    <a:lstStyle/>
                    <a:p>
                      <a:r>
                        <a:rPr lang="en-ZA" sz="2000" dirty="0"/>
                        <a:t>I</a:t>
                      </a:r>
                    </a:p>
                  </a:txBody>
                  <a:tcPr/>
                </a:tc>
                <a:tc>
                  <a:txBody>
                    <a:bodyPr/>
                    <a:lstStyle/>
                    <a:p>
                      <a:r>
                        <a:rPr lang="en-ZA" sz="2000" dirty="0"/>
                        <a:t>H</a:t>
                      </a:r>
                    </a:p>
                  </a:txBody>
                  <a:tcPr/>
                </a:tc>
                <a:tc>
                  <a:txBody>
                    <a:bodyPr/>
                    <a:lstStyle/>
                    <a:p>
                      <a:r>
                        <a:rPr lang="en-ZA" sz="2000" dirty="0"/>
                        <a:t>3</a:t>
                      </a:r>
                    </a:p>
                  </a:txBody>
                  <a:tcPr/>
                </a:tc>
                <a:extLst>
                  <a:ext uri="{0D108BD9-81ED-4DB2-BD59-A6C34878D82A}">
                    <a16:rowId xmlns:a16="http://schemas.microsoft.com/office/drawing/2014/main" val="10009"/>
                  </a:ext>
                </a:extLst>
              </a:tr>
              <a:tr h="370840">
                <a:tc>
                  <a:txBody>
                    <a:bodyPr/>
                    <a:lstStyle/>
                    <a:p>
                      <a:r>
                        <a:rPr lang="en-ZA" sz="2000" dirty="0"/>
                        <a:t>J</a:t>
                      </a:r>
                    </a:p>
                  </a:txBody>
                  <a:tcPr/>
                </a:tc>
                <a:tc>
                  <a:txBody>
                    <a:bodyPr/>
                    <a:lstStyle/>
                    <a:p>
                      <a:r>
                        <a:rPr lang="en-ZA" sz="2000" dirty="0"/>
                        <a:t>I</a:t>
                      </a:r>
                    </a:p>
                  </a:txBody>
                  <a:tcPr/>
                </a:tc>
                <a:tc>
                  <a:txBody>
                    <a:bodyPr/>
                    <a:lstStyle/>
                    <a:p>
                      <a:r>
                        <a:rPr lang="en-ZA" sz="2000" dirty="0"/>
                        <a:t>9</a:t>
                      </a:r>
                    </a:p>
                  </a:txBody>
                  <a:tcPr/>
                </a:tc>
                <a:extLst>
                  <a:ext uri="{0D108BD9-81ED-4DB2-BD59-A6C34878D82A}">
                    <a16:rowId xmlns:a16="http://schemas.microsoft.com/office/drawing/2014/main" val="10010"/>
                  </a:ext>
                </a:extLst>
              </a:tr>
              <a:tr h="370840">
                <a:tc>
                  <a:txBody>
                    <a:bodyPr/>
                    <a:lstStyle/>
                    <a:p>
                      <a:r>
                        <a:rPr lang="en-ZA" sz="2000" dirty="0"/>
                        <a:t>K</a:t>
                      </a:r>
                    </a:p>
                  </a:txBody>
                  <a:tcPr/>
                </a:tc>
                <a:tc>
                  <a:txBody>
                    <a:bodyPr/>
                    <a:lstStyle/>
                    <a:p>
                      <a:r>
                        <a:rPr lang="en-ZA" sz="2000" dirty="0"/>
                        <a:t>J</a:t>
                      </a:r>
                    </a:p>
                  </a:txBody>
                  <a:tcPr/>
                </a:tc>
                <a:tc>
                  <a:txBody>
                    <a:bodyPr/>
                    <a:lstStyle/>
                    <a:p>
                      <a:r>
                        <a:rPr lang="en-ZA" sz="2000" dirty="0"/>
                        <a:t>8</a:t>
                      </a:r>
                    </a:p>
                  </a:txBody>
                  <a:tcPr/>
                </a:tc>
                <a:extLst>
                  <a:ext uri="{0D108BD9-81ED-4DB2-BD59-A6C34878D82A}">
                    <a16:rowId xmlns:a16="http://schemas.microsoft.com/office/drawing/2014/main" val="10011"/>
                  </a:ext>
                </a:extLst>
              </a:tr>
            </a:tbl>
          </a:graphicData>
        </a:graphic>
      </p:graphicFrame>
      <p:sp>
        <p:nvSpPr>
          <p:cNvPr id="5" name="TextBox 4">
            <a:extLst>
              <a:ext uri="{FF2B5EF4-FFF2-40B4-BE49-F238E27FC236}">
                <a16:creationId xmlns:a16="http://schemas.microsoft.com/office/drawing/2014/main" id="{8BCD2CF7-B52A-465A-87EC-35F5BF09C01B}"/>
              </a:ext>
            </a:extLst>
          </p:cNvPr>
          <p:cNvSpPr txBox="1"/>
          <p:nvPr/>
        </p:nvSpPr>
        <p:spPr>
          <a:xfrm>
            <a:off x="0" y="836712"/>
            <a:ext cx="8352928" cy="830997"/>
          </a:xfrm>
          <a:prstGeom prst="rect">
            <a:avLst/>
          </a:prstGeom>
          <a:noFill/>
        </p:spPr>
        <p:txBody>
          <a:bodyPr wrap="square" rtlCol="0">
            <a:spAutoFit/>
          </a:bodyPr>
          <a:lstStyle/>
          <a:p>
            <a:pPr marL="285750" indent="-285750">
              <a:buClr>
                <a:srgbClr val="C00000"/>
              </a:buClr>
              <a:buFont typeface="Wingdings" panose="05000000000000000000" pitchFamily="2" charset="2"/>
              <a:buChar char="v"/>
            </a:pPr>
            <a:r>
              <a:rPr lang="en-ZA" sz="2400" dirty="0">
                <a:latin typeface="+mn-lt"/>
              </a:rPr>
              <a:t>Draw an AOA network diagram and identify the critical path and alternative paths.</a:t>
            </a:r>
          </a:p>
        </p:txBody>
      </p:sp>
    </p:spTree>
    <p:extLst>
      <p:ext uri="{BB962C8B-B14F-4D97-AF65-F5344CB8AC3E}">
        <p14:creationId xmlns:p14="http://schemas.microsoft.com/office/powerpoint/2010/main" val="241341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9834" y="797803"/>
            <a:ext cx="8496944" cy="830997"/>
          </a:xfrm>
          <a:prstGeom prst="rect">
            <a:avLst/>
          </a:prstGeom>
        </p:spPr>
        <p:txBody>
          <a:bodyPr wrap="square">
            <a:spAutoFit/>
          </a:bodyPr>
          <a:lstStyle/>
          <a:p>
            <a:r>
              <a:rPr lang="en-ZA" sz="1600" dirty="0"/>
              <a:t>Your company has decided that it needs a new sales recording system and that an off-the-shelf package is the best solution. The main tasks have been identified and durations assessed as follows: (20)</a:t>
            </a:r>
          </a:p>
        </p:txBody>
      </p:sp>
      <p:sp>
        <p:nvSpPr>
          <p:cNvPr id="3" name="Title 2"/>
          <p:cNvSpPr>
            <a:spLocks noGrp="1"/>
          </p:cNvSpPr>
          <p:nvPr>
            <p:ph type="title"/>
          </p:nvPr>
        </p:nvSpPr>
        <p:spPr>
          <a:xfrm>
            <a:off x="203787" y="-27385"/>
            <a:ext cx="8839200" cy="825187"/>
          </a:xfrm>
        </p:spPr>
        <p:txBody>
          <a:bodyPr>
            <a:normAutofit fontScale="90000"/>
          </a:bodyPr>
          <a:lstStyle/>
          <a:p>
            <a:pPr fontAlgn="base">
              <a:spcAft>
                <a:spcPct val="0"/>
              </a:spcAft>
              <a:defRPr/>
            </a:pPr>
            <a:r>
              <a:rPr lang="en-ZA" dirty="0">
                <a:solidFill>
                  <a:srgbClr val="FF0066"/>
                </a:solidFill>
              </a:rPr>
              <a:t>EXERCISE 4</a:t>
            </a:r>
            <a:endParaRPr lang="en-ZA" dirty="0"/>
          </a:p>
        </p:txBody>
      </p:sp>
      <p:sp>
        <p:nvSpPr>
          <p:cNvPr id="6" name="Slide Number Placeholder 5"/>
          <p:cNvSpPr>
            <a:spLocks noGrp="1"/>
          </p:cNvSpPr>
          <p:nvPr>
            <p:ph type="sldNum" sz="quarter" idx="12"/>
          </p:nvPr>
        </p:nvSpPr>
        <p:spPr/>
        <p:txBody>
          <a:bodyPr/>
          <a:lstStyle/>
          <a:p>
            <a:pPr>
              <a:defRPr/>
            </a:pPr>
            <a:fld id="{AD7FC088-D493-4BB9-A9D0-CB27B2A2FDC2}" type="slidenum">
              <a:rPr lang="en-ZA" smtClean="0"/>
              <a:pPr>
                <a:defRPr/>
              </a:pPr>
              <a:t>24</a:t>
            </a:fld>
            <a:endParaRPr lang="en-ZA" dirty="0"/>
          </a:p>
        </p:txBody>
      </p:sp>
      <p:graphicFrame>
        <p:nvGraphicFramePr>
          <p:cNvPr id="4" name="Table 3"/>
          <p:cNvGraphicFramePr>
            <a:graphicFrameLocks noGrp="1"/>
          </p:cNvGraphicFramePr>
          <p:nvPr>
            <p:extLst/>
          </p:nvPr>
        </p:nvGraphicFramePr>
        <p:xfrm>
          <a:off x="35496" y="1628800"/>
          <a:ext cx="4968552" cy="4653128"/>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370840">
                <a:tc>
                  <a:txBody>
                    <a:bodyPr/>
                    <a:lstStyle/>
                    <a:p>
                      <a:pPr marL="457200" indent="-368300" algn="just">
                        <a:lnSpc>
                          <a:spcPct val="115000"/>
                        </a:lnSpc>
                        <a:spcAft>
                          <a:spcPts val="0"/>
                        </a:spcAft>
                      </a:pPr>
                      <a:r>
                        <a:rPr lang="en-US" sz="1400" b="1" dirty="0">
                          <a:effectLst/>
                          <a:latin typeface="+mn-lt"/>
                          <a:ea typeface="Calibri"/>
                          <a:cs typeface="Calibri"/>
                        </a:rPr>
                        <a:t>Activity</a:t>
                      </a:r>
                      <a:endParaRPr lang="en-ZA" sz="1400" dirty="0">
                        <a:effectLst/>
                        <a:latin typeface="+mn-lt"/>
                        <a:ea typeface="Calibri"/>
                        <a:cs typeface="Times New Roman"/>
                      </a:endParaRPr>
                    </a:p>
                  </a:txBody>
                  <a:tcPr marL="68580" marR="68580" marT="0" marB="0"/>
                </a:tc>
                <a:tc>
                  <a:txBody>
                    <a:bodyPr/>
                    <a:lstStyle/>
                    <a:p>
                      <a:pPr marL="457200" indent="-368300" algn="just" defTabSz="914400" rtl="0" eaLnBrk="1" latinLnBrk="0" hangingPunct="1">
                        <a:lnSpc>
                          <a:spcPct val="115000"/>
                        </a:lnSpc>
                        <a:spcAft>
                          <a:spcPts val="0"/>
                        </a:spcAft>
                      </a:pPr>
                      <a:r>
                        <a:rPr lang="en-US" sz="1400" b="1" kern="1200" dirty="0">
                          <a:solidFill>
                            <a:schemeClr val="tx1"/>
                          </a:solidFill>
                          <a:effectLst/>
                          <a:latin typeface="+mn-lt"/>
                          <a:ea typeface="Calibri"/>
                          <a:cs typeface="Calibri"/>
                        </a:rPr>
                        <a:t>Activity Description </a:t>
                      </a:r>
                      <a:endParaRPr lang="en-ZA" sz="1400" b="1" kern="1200" dirty="0">
                        <a:solidFill>
                          <a:schemeClr val="tx1"/>
                        </a:solidFill>
                        <a:effectLst/>
                        <a:latin typeface="+mn-lt"/>
                        <a:ea typeface="Calibri"/>
                        <a:cs typeface="Calibri"/>
                      </a:endParaRPr>
                    </a:p>
                  </a:txBody>
                  <a:tcPr marL="68580" marR="68580" marT="0" marB="0"/>
                </a:tc>
                <a:tc>
                  <a:txBody>
                    <a:bodyPr/>
                    <a:lstStyle/>
                    <a:p>
                      <a:pPr marL="457200" indent="-368300" algn="just" defTabSz="914400" rtl="0" eaLnBrk="1" latinLnBrk="0" hangingPunct="1">
                        <a:lnSpc>
                          <a:spcPct val="115000"/>
                        </a:lnSpc>
                        <a:spcAft>
                          <a:spcPts val="0"/>
                        </a:spcAft>
                      </a:pPr>
                      <a:r>
                        <a:rPr lang="en-US" sz="1400" b="1" kern="1200" dirty="0">
                          <a:solidFill>
                            <a:schemeClr val="tx1"/>
                          </a:solidFill>
                          <a:effectLst/>
                          <a:latin typeface="+mn-lt"/>
                          <a:ea typeface="Calibri"/>
                          <a:cs typeface="Calibri"/>
                        </a:rPr>
                        <a:t>Weeks</a:t>
                      </a:r>
                      <a:endParaRPr lang="en-ZA" sz="1400" b="1" kern="1200" dirty="0">
                        <a:solidFill>
                          <a:schemeClr val="tx1"/>
                        </a:solidFill>
                        <a:effectLst/>
                        <a:latin typeface="+mn-lt"/>
                        <a:ea typeface="Calibri"/>
                        <a:cs typeface="Calibri"/>
                      </a:endParaRPr>
                    </a:p>
                  </a:txBody>
                  <a:tcPr marL="68580" marR="68580" marT="0" marB="0"/>
                </a:tc>
                <a:extLst>
                  <a:ext uri="{0D108BD9-81ED-4DB2-BD59-A6C34878D82A}">
                    <a16:rowId xmlns:a16="http://schemas.microsoft.com/office/drawing/2014/main" val="10000"/>
                  </a:ext>
                </a:extLst>
              </a:tr>
              <a:tr h="205224">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A</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Draw up a functional Requirements specification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5</a:t>
                      </a:r>
                    </a:p>
                  </a:txBody>
                  <a:tcPr marL="68580" marR="68580" marT="0" marB="0"/>
                </a:tc>
                <a:extLst>
                  <a:ext uri="{0D108BD9-81ED-4DB2-BD59-A6C34878D82A}">
                    <a16:rowId xmlns:a16="http://schemas.microsoft.com/office/drawing/2014/main" val="10001"/>
                  </a:ext>
                </a:extLst>
              </a:tr>
              <a:tr h="177788">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B</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Consider various relevant software packages and select one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3</a:t>
                      </a:r>
                    </a:p>
                  </a:txBody>
                  <a:tcPr marL="68580" marR="68580" marT="0" marB="0"/>
                </a:tc>
                <a:extLst>
                  <a:ext uri="{0D108BD9-81ED-4DB2-BD59-A6C34878D82A}">
                    <a16:rowId xmlns:a16="http://schemas.microsoft.com/office/drawing/2014/main" val="10002"/>
                  </a:ext>
                </a:extLst>
              </a:tr>
              <a:tr h="150352">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C</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Identify and specify the necessary hardware and communications equipment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2</a:t>
                      </a:r>
                    </a:p>
                  </a:txBody>
                  <a:tcPr marL="68580" marR="68580" marT="0" marB="0"/>
                </a:tc>
                <a:extLst>
                  <a:ext uri="{0D108BD9-81ED-4DB2-BD59-A6C34878D82A}">
                    <a16:rowId xmlns:a16="http://schemas.microsoft.com/office/drawing/2014/main" val="10003"/>
                  </a:ext>
                </a:extLst>
              </a:tr>
              <a:tr h="122916">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D</a:t>
                      </a:r>
                    </a:p>
                  </a:txBody>
                  <a:tcPr marL="68580" marR="68580" marT="0" marB="0"/>
                </a:tc>
                <a:tc>
                  <a:txBody>
                    <a:bodyPr/>
                    <a:lstStyle/>
                    <a:p>
                      <a:pPr marL="88900" indent="0" algn="l" defTabSz="914400" rtl="0" eaLnBrk="1" latinLnBrk="0" hangingPunct="1">
                        <a:lnSpc>
                          <a:spcPct val="115000"/>
                        </a:lnSpc>
                        <a:spcAft>
                          <a:spcPts val="0"/>
                        </a:spcAft>
                      </a:pPr>
                      <a:r>
                        <a:rPr lang="en-ZA" sz="1400" kern="1200" dirty="0">
                          <a:solidFill>
                            <a:schemeClr val="tx1"/>
                          </a:solidFill>
                          <a:effectLst/>
                          <a:latin typeface="+mn-lt"/>
                          <a:ea typeface="+mn-ea"/>
                          <a:cs typeface="+mn-cs"/>
                        </a:rPr>
                        <a:t>Order the hardware and equipment </a:t>
                      </a:r>
                      <a:endParaRPr lang="en-ZA" sz="1400" b="0" kern="1200" dirty="0">
                        <a:solidFill>
                          <a:schemeClr val="tx1"/>
                        </a:solidFill>
                        <a:effectLst/>
                        <a:latin typeface="+mn-lt"/>
                        <a:ea typeface="Calibri"/>
                        <a:cs typeface="Calibri"/>
                      </a:endParaRP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1</a:t>
                      </a:r>
                    </a:p>
                  </a:txBody>
                  <a:tcPr marL="68580" marR="68580" marT="0" marB="0"/>
                </a:tc>
                <a:extLst>
                  <a:ext uri="{0D108BD9-81ED-4DB2-BD59-A6C34878D82A}">
                    <a16:rowId xmlns:a16="http://schemas.microsoft.com/office/drawing/2014/main" val="10004"/>
                  </a:ext>
                </a:extLst>
              </a:tr>
              <a:tr h="311504">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E</a:t>
                      </a:r>
                    </a:p>
                  </a:txBody>
                  <a:tcPr marL="68580" marR="68580" marT="0" marB="0"/>
                </a:tc>
                <a:tc>
                  <a:txBody>
                    <a:bodyPr/>
                    <a:lstStyle/>
                    <a:p>
                      <a:pPr marL="88900" indent="0" algn="l" defTabSz="914400" rtl="0" eaLnBrk="1" latinLnBrk="0" hangingPunct="1">
                        <a:lnSpc>
                          <a:spcPct val="115000"/>
                        </a:lnSpc>
                        <a:spcAft>
                          <a:spcPts val="0"/>
                        </a:spcAft>
                      </a:pPr>
                      <a:r>
                        <a:rPr lang="en-ZA" sz="1400" kern="1200" dirty="0">
                          <a:solidFill>
                            <a:schemeClr val="tx1"/>
                          </a:solidFill>
                          <a:effectLst/>
                          <a:latin typeface="+mn-lt"/>
                          <a:ea typeface="+mn-ea"/>
                          <a:cs typeface="+mn-cs"/>
                        </a:rPr>
                        <a:t>Identify the key package modifications needed to meet the functionality required </a:t>
                      </a:r>
                      <a:endParaRPr lang="en-ZA" sz="1400" b="0" kern="1200" dirty="0">
                        <a:solidFill>
                          <a:schemeClr val="tx1"/>
                        </a:solidFill>
                        <a:effectLst/>
                        <a:latin typeface="+mn-lt"/>
                        <a:ea typeface="Calibri"/>
                        <a:cs typeface="Calibri"/>
                      </a:endParaRP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3</a:t>
                      </a:r>
                    </a:p>
                  </a:txBody>
                  <a:tcPr marL="68580" marR="68580" marT="0" marB="0"/>
                </a:tc>
                <a:extLst>
                  <a:ext uri="{0D108BD9-81ED-4DB2-BD59-A6C34878D82A}">
                    <a16:rowId xmlns:a16="http://schemas.microsoft.com/office/drawing/2014/main" val="10005"/>
                  </a:ext>
                </a:extLst>
              </a:tr>
              <a:tr h="284068">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F</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Modify the software package as necessary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8</a:t>
                      </a:r>
                    </a:p>
                  </a:txBody>
                  <a:tcPr marL="68580" marR="68580" marT="0" marB="0"/>
                </a:tc>
                <a:extLst>
                  <a:ext uri="{0D108BD9-81ED-4DB2-BD59-A6C34878D82A}">
                    <a16:rowId xmlns:a16="http://schemas.microsoft.com/office/drawing/2014/main" val="10006"/>
                  </a:ext>
                </a:extLst>
              </a:tr>
              <a:tr h="184624">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G</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Accept delivery and install all hardware and equipment needed for the package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10</a:t>
                      </a:r>
                    </a:p>
                  </a:txBody>
                  <a:tcPr marL="68580" marR="68580" marT="0" marB="0"/>
                </a:tc>
                <a:extLst>
                  <a:ext uri="{0D108BD9-81ED-4DB2-BD59-A6C34878D82A}">
                    <a16:rowId xmlns:a16="http://schemas.microsoft.com/office/drawing/2014/main" val="10007"/>
                  </a:ext>
                </a:extLst>
              </a:tr>
              <a:tr h="157188">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H</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Design a training plan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4</a:t>
                      </a:r>
                    </a:p>
                  </a:txBody>
                  <a:tcPr marL="68580" marR="68580" marT="0" marB="0"/>
                </a:tc>
                <a:extLst>
                  <a:ext uri="{0D108BD9-81ED-4DB2-BD59-A6C34878D82A}">
                    <a16:rowId xmlns:a16="http://schemas.microsoft.com/office/drawing/2014/main" val="10008"/>
                  </a:ext>
                </a:extLst>
              </a:tr>
              <a:tr h="201760">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I</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Set up a testing plan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3</a:t>
                      </a:r>
                    </a:p>
                  </a:txBody>
                  <a:tcPr marL="68580" marR="68580" marT="0" marB="0"/>
                </a:tc>
                <a:extLst>
                  <a:ext uri="{0D108BD9-81ED-4DB2-BD59-A6C34878D82A}">
                    <a16:rowId xmlns:a16="http://schemas.microsoft.com/office/drawing/2014/main" val="10009"/>
                  </a:ext>
                </a:extLst>
              </a:tr>
              <a:tr h="174324">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J</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Unit test all the amended package modules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5</a:t>
                      </a:r>
                    </a:p>
                  </a:txBody>
                  <a:tcPr marL="68580" marR="68580" marT="0" marB="0"/>
                </a:tc>
                <a:extLst>
                  <a:ext uri="{0D108BD9-81ED-4DB2-BD59-A6C34878D82A}">
                    <a16:rowId xmlns:a16="http://schemas.microsoft.com/office/drawing/2014/main" val="10010"/>
                  </a:ext>
                </a:extLst>
              </a:tr>
              <a:tr h="146888">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K</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Train the users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4</a:t>
                      </a:r>
                    </a:p>
                  </a:txBody>
                  <a:tcPr marL="68580" marR="68580" marT="0" marB="0"/>
                </a:tc>
                <a:extLst>
                  <a:ext uri="{0D108BD9-81ED-4DB2-BD59-A6C34878D82A}">
                    <a16:rowId xmlns:a16="http://schemas.microsoft.com/office/drawing/2014/main" val="10011"/>
                  </a:ext>
                </a:extLst>
              </a:tr>
              <a:tr h="119452">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L</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Full integration and acceptance testing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3</a:t>
                      </a:r>
                    </a:p>
                  </a:txBody>
                  <a:tcPr marL="68580" marR="68580" marT="0" marB="0"/>
                </a:tc>
                <a:extLst>
                  <a:ext uri="{0D108BD9-81ED-4DB2-BD59-A6C34878D82A}">
                    <a16:rowId xmlns:a16="http://schemas.microsoft.com/office/drawing/2014/main" val="10012"/>
                  </a:ext>
                </a:extLst>
              </a:tr>
              <a:tr h="0">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M</a:t>
                      </a:r>
                    </a:p>
                  </a:txBody>
                  <a:tcPr marL="68580" marR="68580" marT="0" marB="0"/>
                </a:tc>
                <a:tc>
                  <a:txBody>
                    <a:bodyPr/>
                    <a:lstStyle/>
                    <a:p>
                      <a:pPr marL="88900" indent="0" algn="l" defTabSz="914400" rtl="0" eaLnBrk="1" latinLnBrk="0" hangingPunct="1">
                        <a:lnSpc>
                          <a:spcPct val="115000"/>
                        </a:lnSpc>
                        <a:spcAft>
                          <a:spcPts val="0"/>
                        </a:spcAft>
                      </a:pPr>
                      <a:r>
                        <a:rPr lang="en-ZA" sz="1400" b="0" kern="1200" dirty="0">
                          <a:solidFill>
                            <a:schemeClr val="tx1"/>
                          </a:solidFill>
                          <a:effectLst/>
                          <a:latin typeface="+mn-lt"/>
                          <a:ea typeface="Calibri"/>
                          <a:cs typeface="Calibri"/>
                        </a:rPr>
                        <a:t>Implement the new system </a:t>
                      </a:r>
                    </a:p>
                  </a:txBody>
                  <a:tcPr marL="68580" marR="68580" marT="0" marB="0"/>
                </a:tc>
                <a:tc>
                  <a:txBody>
                    <a:bodyPr/>
                    <a:lstStyle/>
                    <a:p>
                      <a:pPr marL="457200" indent="-368300" algn="just" defTabSz="914400" rtl="0" eaLnBrk="1" latinLnBrk="0" hangingPunct="1">
                        <a:lnSpc>
                          <a:spcPct val="115000"/>
                        </a:lnSpc>
                        <a:spcAft>
                          <a:spcPts val="0"/>
                        </a:spcAft>
                      </a:pPr>
                      <a:r>
                        <a:rPr lang="en-ZA" sz="1400" b="1" kern="1200" dirty="0">
                          <a:solidFill>
                            <a:schemeClr val="tx1"/>
                          </a:solidFill>
                          <a:effectLst/>
                          <a:latin typeface="+mn-lt"/>
                          <a:ea typeface="Calibri"/>
                          <a:cs typeface="Calibri"/>
                        </a:rPr>
                        <a:t>2</a:t>
                      </a:r>
                    </a:p>
                  </a:txBody>
                  <a:tcPr marL="68580" marR="68580" marT="0" marB="0"/>
                </a:tc>
                <a:extLst>
                  <a:ext uri="{0D108BD9-81ED-4DB2-BD59-A6C34878D82A}">
                    <a16:rowId xmlns:a16="http://schemas.microsoft.com/office/drawing/2014/main" val="10013"/>
                  </a:ext>
                </a:extLst>
              </a:tr>
            </a:tbl>
          </a:graphicData>
        </a:graphic>
      </p:graphicFrame>
      <p:sp>
        <p:nvSpPr>
          <p:cNvPr id="7" name="TextBox 6"/>
          <p:cNvSpPr txBox="1"/>
          <p:nvPr/>
        </p:nvSpPr>
        <p:spPr>
          <a:xfrm>
            <a:off x="5004048" y="1628800"/>
            <a:ext cx="4104456" cy="4985980"/>
          </a:xfrm>
          <a:prstGeom prst="rect">
            <a:avLst/>
          </a:prstGeom>
          <a:noFill/>
        </p:spPr>
        <p:txBody>
          <a:bodyPr wrap="square" rtlCol="0">
            <a:spAutoFit/>
          </a:bodyPr>
          <a:lstStyle/>
          <a:p>
            <a:r>
              <a:rPr lang="en-ZA" sz="1600" dirty="0"/>
              <a:t>Consider the following information:</a:t>
            </a:r>
          </a:p>
          <a:p>
            <a:pPr marL="354013" lvl="1" indent="-177800">
              <a:buFont typeface="Wingdings" panose="05000000000000000000" pitchFamily="2" charset="2"/>
              <a:buChar char="§"/>
            </a:pPr>
            <a:r>
              <a:rPr lang="en-ZA" sz="1600" dirty="0"/>
              <a:t>B cannot start until A is completed </a:t>
            </a:r>
          </a:p>
          <a:p>
            <a:pPr marL="354013" lvl="1" indent="-177800">
              <a:buFont typeface="Wingdings" panose="05000000000000000000" pitchFamily="2" charset="2"/>
              <a:buChar char="§"/>
            </a:pPr>
            <a:r>
              <a:rPr lang="en-ZA" sz="1600" dirty="0"/>
              <a:t>C, E, H and I cannot start until B is completed </a:t>
            </a:r>
          </a:p>
          <a:p>
            <a:pPr marL="354013" lvl="1" indent="-177800">
              <a:buFont typeface="Wingdings" panose="05000000000000000000" pitchFamily="2" charset="2"/>
              <a:buChar char="§"/>
            </a:pPr>
            <a:r>
              <a:rPr lang="en-ZA" sz="1600" dirty="0"/>
              <a:t>D cannot start until C is completed </a:t>
            </a:r>
          </a:p>
          <a:p>
            <a:pPr marL="354013" lvl="1" indent="-177800">
              <a:buFont typeface="Wingdings" panose="05000000000000000000" pitchFamily="2" charset="2"/>
              <a:buChar char="§"/>
            </a:pPr>
            <a:r>
              <a:rPr lang="en-ZA" sz="1600" dirty="0"/>
              <a:t>F cannot start until E is completed </a:t>
            </a:r>
          </a:p>
          <a:p>
            <a:pPr marL="354013" lvl="1" indent="-177800">
              <a:buFont typeface="Wingdings" panose="05000000000000000000" pitchFamily="2" charset="2"/>
              <a:buChar char="§"/>
            </a:pPr>
            <a:r>
              <a:rPr lang="en-ZA" sz="1600" dirty="0"/>
              <a:t>G cannot start until D is completed </a:t>
            </a:r>
          </a:p>
          <a:p>
            <a:pPr marL="354013" lvl="1" indent="-177800">
              <a:buFont typeface="Wingdings" panose="05000000000000000000" pitchFamily="2" charset="2"/>
              <a:buChar char="§"/>
            </a:pPr>
            <a:r>
              <a:rPr lang="en-ZA" sz="1600" dirty="0"/>
              <a:t>J cannot start until F, G and I are completed </a:t>
            </a:r>
          </a:p>
          <a:p>
            <a:pPr marL="354013" lvl="1" indent="-177800">
              <a:buFont typeface="Wingdings" panose="05000000000000000000" pitchFamily="2" charset="2"/>
              <a:buChar char="§"/>
            </a:pPr>
            <a:r>
              <a:rPr lang="en-ZA" sz="1600" dirty="0"/>
              <a:t>K cannot start until H is completed </a:t>
            </a:r>
          </a:p>
          <a:p>
            <a:pPr marL="354013" lvl="1" indent="-177800">
              <a:buFont typeface="Wingdings" panose="05000000000000000000" pitchFamily="2" charset="2"/>
              <a:buChar char="§"/>
            </a:pPr>
            <a:r>
              <a:rPr lang="en-ZA" sz="1600" dirty="0"/>
              <a:t>L cannot start until J and K are completed </a:t>
            </a:r>
          </a:p>
          <a:p>
            <a:pPr marL="354013" lvl="1" indent="-177800">
              <a:buFont typeface="Wingdings" panose="05000000000000000000" pitchFamily="2" charset="2"/>
              <a:buChar char="§"/>
            </a:pPr>
            <a:r>
              <a:rPr lang="en-ZA" sz="1600" dirty="0"/>
              <a:t>M cannot start until L is completed </a:t>
            </a:r>
          </a:p>
          <a:p>
            <a:r>
              <a:rPr lang="en-ZA" sz="1600" u="sng" dirty="0"/>
              <a:t>Question</a:t>
            </a:r>
            <a:r>
              <a:rPr lang="en-ZA" sz="1600" dirty="0"/>
              <a:t>:  </a:t>
            </a:r>
          </a:p>
          <a:p>
            <a:r>
              <a:rPr lang="en-ZA" sz="1600" dirty="0"/>
              <a:t>Draw an activity-on-node diagram for these 13 project tasks (A to M). Calculate, display and clearly label on the diagram, the earliest and latest start and finish times and float (TF &amp; FF) of each task (11 Marks)</a:t>
            </a:r>
          </a:p>
          <a:p>
            <a:endParaRPr lang="en-ZA" sz="1400" dirty="0"/>
          </a:p>
        </p:txBody>
      </p:sp>
    </p:spTree>
    <p:extLst>
      <p:ext uri="{BB962C8B-B14F-4D97-AF65-F5344CB8AC3E}">
        <p14:creationId xmlns:p14="http://schemas.microsoft.com/office/powerpoint/2010/main" val="148784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863" y="620688"/>
            <a:ext cx="8496944" cy="1015663"/>
          </a:xfrm>
          <a:prstGeom prst="rect">
            <a:avLst/>
          </a:prstGeom>
        </p:spPr>
        <p:txBody>
          <a:bodyPr wrap="square">
            <a:spAutoFit/>
          </a:bodyPr>
          <a:lstStyle/>
          <a:p>
            <a:pPr lvl="1" indent="-457200" eaLnBrk="1" hangingPunct="1">
              <a:buClr>
                <a:schemeClr val="accent2">
                  <a:lumMod val="75000"/>
                </a:schemeClr>
              </a:buClr>
              <a:buFont typeface="Wingdings" panose="05000000000000000000" pitchFamily="2" charset="2"/>
              <a:buChar char="v"/>
            </a:pPr>
            <a:r>
              <a:rPr lang="en-ZA" sz="2000" dirty="0">
                <a:latin typeface="+mj-lt"/>
              </a:rPr>
              <a:t>Use the information to draw a full Activity on Node (AON) diagram for the project.  Calculate the Forward Pass (ES &amp; EF) and Backward Pass (LS &amp; LF) for the project.  Identify the critical path, total float (TF) and free float (FF)</a:t>
            </a:r>
          </a:p>
        </p:txBody>
      </p:sp>
      <p:sp>
        <p:nvSpPr>
          <p:cNvPr id="3" name="Title 2"/>
          <p:cNvSpPr>
            <a:spLocks noGrp="1"/>
          </p:cNvSpPr>
          <p:nvPr>
            <p:ph type="title"/>
          </p:nvPr>
        </p:nvSpPr>
        <p:spPr>
          <a:xfrm>
            <a:off x="152400" y="44624"/>
            <a:ext cx="8839200" cy="720080"/>
          </a:xfrm>
        </p:spPr>
        <p:txBody>
          <a:bodyPr>
            <a:normAutofit fontScale="90000"/>
          </a:bodyPr>
          <a:lstStyle/>
          <a:p>
            <a:pPr fontAlgn="base">
              <a:spcAft>
                <a:spcPct val="0"/>
              </a:spcAft>
              <a:defRPr/>
            </a:pPr>
            <a:r>
              <a:rPr lang="en-ZA" dirty="0">
                <a:solidFill>
                  <a:srgbClr val="FF0066"/>
                </a:solidFill>
              </a:rPr>
              <a:t>EXERCISE 5</a:t>
            </a:r>
          </a:p>
        </p:txBody>
      </p:sp>
      <p:sp>
        <p:nvSpPr>
          <p:cNvPr id="6" name="Slide Number Placeholder 5"/>
          <p:cNvSpPr>
            <a:spLocks noGrp="1"/>
          </p:cNvSpPr>
          <p:nvPr>
            <p:ph type="sldNum" sz="quarter" idx="12"/>
          </p:nvPr>
        </p:nvSpPr>
        <p:spPr/>
        <p:txBody>
          <a:bodyPr/>
          <a:lstStyle/>
          <a:p>
            <a:pPr>
              <a:defRPr/>
            </a:pPr>
            <a:fld id="{AD7FC088-D493-4BB9-A9D0-CB27B2A2FDC2}" type="slidenum">
              <a:rPr lang="en-ZA" smtClean="0"/>
              <a:pPr>
                <a:defRPr/>
              </a:pPr>
              <a:t>25</a:t>
            </a:fld>
            <a:endParaRPr lang="en-ZA" dirty="0"/>
          </a:p>
        </p:txBody>
      </p:sp>
      <p:graphicFrame>
        <p:nvGraphicFramePr>
          <p:cNvPr id="2" name="Table 1"/>
          <p:cNvGraphicFramePr>
            <a:graphicFrameLocks noGrp="1"/>
          </p:cNvGraphicFramePr>
          <p:nvPr>
            <p:extLst/>
          </p:nvPr>
        </p:nvGraphicFramePr>
        <p:xfrm>
          <a:off x="467544" y="1700808"/>
          <a:ext cx="7344816" cy="5151120"/>
        </p:xfrm>
        <a:graphic>
          <a:graphicData uri="http://schemas.openxmlformats.org/drawingml/2006/table">
            <a:tbl>
              <a:tblPr firstRow="1" bandRow="1">
                <a:tableStyleId>{5940675A-B579-460E-94D1-54222C63F5DA}</a:tableStyleId>
              </a:tblPr>
              <a:tblGrid>
                <a:gridCol w="2376264">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tblGrid>
              <a:tr h="370840">
                <a:tc>
                  <a:txBody>
                    <a:bodyPr/>
                    <a:lstStyle/>
                    <a:p>
                      <a:r>
                        <a:rPr lang="en-ZA" sz="2000" b="1" dirty="0"/>
                        <a:t>ACTIVITY</a:t>
                      </a:r>
                    </a:p>
                  </a:txBody>
                  <a:tcPr/>
                </a:tc>
                <a:tc>
                  <a:txBody>
                    <a:bodyPr/>
                    <a:lstStyle/>
                    <a:p>
                      <a:r>
                        <a:rPr lang="en-ZA" sz="2000" b="1" dirty="0"/>
                        <a:t>PREDECESSOR</a:t>
                      </a:r>
                    </a:p>
                  </a:txBody>
                  <a:tcPr/>
                </a:tc>
                <a:tc>
                  <a:txBody>
                    <a:bodyPr/>
                    <a:lstStyle/>
                    <a:p>
                      <a:r>
                        <a:rPr lang="en-ZA" sz="2000" b="1" dirty="0"/>
                        <a:t>DURATION (Days)</a:t>
                      </a:r>
                    </a:p>
                  </a:txBody>
                  <a:tcPr/>
                </a:tc>
                <a:extLst>
                  <a:ext uri="{0D108BD9-81ED-4DB2-BD59-A6C34878D82A}">
                    <a16:rowId xmlns:a16="http://schemas.microsoft.com/office/drawing/2014/main" val="10000"/>
                  </a:ext>
                </a:extLst>
              </a:tr>
              <a:tr h="370840">
                <a:tc>
                  <a:txBody>
                    <a:bodyPr/>
                    <a:lstStyle/>
                    <a:p>
                      <a:r>
                        <a:rPr lang="en-ZA" sz="2000" b="0" dirty="0"/>
                        <a:t>A</a:t>
                      </a:r>
                    </a:p>
                  </a:txBody>
                  <a:tcPr/>
                </a:tc>
                <a:tc>
                  <a:txBody>
                    <a:bodyPr/>
                    <a:lstStyle/>
                    <a:p>
                      <a:r>
                        <a:rPr lang="en-ZA" sz="2000" b="0" dirty="0"/>
                        <a:t>---</a:t>
                      </a:r>
                    </a:p>
                  </a:txBody>
                  <a:tcPr/>
                </a:tc>
                <a:tc>
                  <a:txBody>
                    <a:bodyPr/>
                    <a:lstStyle/>
                    <a:p>
                      <a:r>
                        <a:rPr lang="en-ZA" sz="2000" b="0" dirty="0"/>
                        <a:t>8</a:t>
                      </a:r>
                    </a:p>
                  </a:txBody>
                  <a:tcPr/>
                </a:tc>
                <a:extLst>
                  <a:ext uri="{0D108BD9-81ED-4DB2-BD59-A6C34878D82A}">
                    <a16:rowId xmlns:a16="http://schemas.microsoft.com/office/drawing/2014/main" val="10001"/>
                  </a:ext>
                </a:extLst>
              </a:tr>
              <a:tr h="370840">
                <a:tc>
                  <a:txBody>
                    <a:bodyPr/>
                    <a:lstStyle/>
                    <a:p>
                      <a:r>
                        <a:rPr lang="en-ZA" sz="2000" b="0" dirty="0"/>
                        <a:t>B</a:t>
                      </a:r>
                    </a:p>
                  </a:txBody>
                  <a:tcPr/>
                </a:tc>
                <a:tc>
                  <a:txBody>
                    <a:bodyPr/>
                    <a:lstStyle/>
                    <a:p>
                      <a:r>
                        <a:rPr lang="en-ZA" sz="2000" b="0" dirty="0"/>
                        <a:t>---</a:t>
                      </a:r>
                    </a:p>
                  </a:txBody>
                  <a:tcPr/>
                </a:tc>
                <a:tc>
                  <a:txBody>
                    <a:bodyPr/>
                    <a:lstStyle/>
                    <a:p>
                      <a:r>
                        <a:rPr lang="en-ZA" sz="2000" b="0" dirty="0"/>
                        <a:t>15</a:t>
                      </a:r>
                    </a:p>
                  </a:txBody>
                  <a:tcPr/>
                </a:tc>
                <a:extLst>
                  <a:ext uri="{0D108BD9-81ED-4DB2-BD59-A6C34878D82A}">
                    <a16:rowId xmlns:a16="http://schemas.microsoft.com/office/drawing/2014/main" val="10002"/>
                  </a:ext>
                </a:extLst>
              </a:tr>
              <a:tr h="370840">
                <a:tc>
                  <a:txBody>
                    <a:bodyPr/>
                    <a:lstStyle/>
                    <a:p>
                      <a:r>
                        <a:rPr lang="en-ZA" sz="2000" b="0" dirty="0"/>
                        <a:t>C</a:t>
                      </a:r>
                    </a:p>
                  </a:txBody>
                  <a:tcPr/>
                </a:tc>
                <a:tc>
                  <a:txBody>
                    <a:bodyPr/>
                    <a:lstStyle/>
                    <a:p>
                      <a:r>
                        <a:rPr lang="en-ZA" sz="2000" b="0" dirty="0"/>
                        <a:t>---</a:t>
                      </a:r>
                    </a:p>
                  </a:txBody>
                  <a:tcPr/>
                </a:tc>
                <a:tc>
                  <a:txBody>
                    <a:bodyPr/>
                    <a:lstStyle/>
                    <a:p>
                      <a:r>
                        <a:rPr lang="en-ZA" sz="2000" b="0" dirty="0"/>
                        <a:t>10</a:t>
                      </a:r>
                    </a:p>
                  </a:txBody>
                  <a:tcPr/>
                </a:tc>
                <a:extLst>
                  <a:ext uri="{0D108BD9-81ED-4DB2-BD59-A6C34878D82A}">
                    <a16:rowId xmlns:a16="http://schemas.microsoft.com/office/drawing/2014/main" val="10003"/>
                  </a:ext>
                </a:extLst>
              </a:tr>
              <a:tr h="370840">
                <a:tc>
                  <a:txBody>
                    <a:bodyPr/>
                    <a:lstStyle/>
                    <a:p>
                      <a:r>
                        <a:rPr lang="en-ZA" sz="2000" b="0" dirty="0"/>
                        <a:t>D</a:t>
                      </a:r>
                    </a:p>
                  </a:txBody>
                  <a:tcPr/>
                </a:tc>
                <a:tc>
                  <a:txBody>
                    <a:bodyPr/>
                    <a:lstStyle/>
                    <a:p>
                      <a:r>
                        <a:rPr lang="en-ZA" sz="2000" b="0" dirty="0"/>
                        <a:t>A</a:t>
                      </a:r>
                    </a:p>
                  </a:txBody>
                  <a:tcPr/>
                </a:tc>
                <a:tc>
                  <a:txBody>
                    <a:bodyPr/>
                    <a:lstStyle/>
                    <a:p>
                      <a:r>
                        <a:rPr lang="en-ZA" sz="2000" b="0" dirty="0"/>
                        <a:t>10</a:t>
                      </a:r>
                    </a:p>
                  </a:txBody>
                  <a:tcPr/>
                </a:tc>
                <a:extLst>
                  <a:ext uri="{0D108BD9-81ED-4DB2-BD59-A6C34878D82A}">
                    <a16:rowId xmlns:a16="http://schemas.microsoft.com/office/drawing/2014/main" val="10004"/>
                  </a:ext>
                </a:extLst>
              </a:tr>
              <a:tr h="370840">
                <a:tc>
                  <a:txBody>
                    <a:bodyPr/>
                    <a:lstStyle/>
                    <a:p>
                      <a:r>
                        <a:rPr lang="en-ZA" sz="2000" b="0" dirty="0"/>
                        <a:t>E</a:t>
                      </a:r>
                    </a:p>
                  </a:txBody>
                  <a:tcPr/>
                </a:tc>
                <a:tc>
                  <a:txBody>
                    <a:bodyPr/>
                    <a:lstStyle/>
                    <a:p>
                      <a:r>
                        <a:rPr lang="en-ZA" sz="2000" b="0" dirty="0"/>
                        <a:t>A</a:t>
                      </a:r>
                    </a:p>
                  </a:txBody>
                  <a:tcPr/>
                </a:tc>
                <a:tc>
                  <a:txBody>
                    <a:bodyPr/>
                    <a:lstStyle/>
                    <a:p>
                      <a:r>
                        <a:rPr lang="en-ZA" sz="2000" b="0" dirty="0"/>
                        <a:t>12</a:t>
                      </a:r>
                    </a:p>
                  </a:txBody>
                  <a:tcPr/>
                </a:tc>
                <a:extLst>
                  <a:ext uri="{0D108BD9-81ED-4DB2-BD59-A6C34878D82A}">
                    <a16:rowId xmlns:a16="http://schemas.microsoft.com/office/drawing/2014/main" val="10005"/>
                  </a:ext>
                </a:extLst>
              </a:tr>
              <a:tr h="370840">
                <a:tc>
                  <a:txBody>
                    <a:bodyPr/>
                    <a:lstStyle/>
                    <a:p>
                      <a:r>
                        <a:rPr lang="en-ZA" sz="2000" b="0" dirty="0"/>
                        <a:t>F</a:t>
                      </a:r>
                    </a:p>
                  </a:txBody>
                  <a:tcPr/>
                </a:tc>
                <a:tc>
                  <a:txBody>
                    <a:bodyPr/>
                    <a:lstStyle/>
                    <a:p>
                      <a:r>
                        <a:rPr lang="en-ZA" sz="2000" b="0" dirty="0"/>
                        <a:t>E</a:t>
                      </a:r>
                    </a:p>
                  </a:txBody>
                  <a:tcPr/>
                </a:tc>
                <a:tc>
                  <a:txBody>
                    <a:bodyPr/>
                    <a:lstStyle/>
                    <a:p>
                      <a:r>
                        <a:rPr lang="en-ZA" sz="2000" b="0" dirty="0"/>
                        <a:t>5</a:t>
                      </a:r>
                    </a:p>
                  </a:txBody>
                  <a:tcPr/>
                </a:tc>
                <a:extLst>
                  <a:ext uri="{0D108BD9-81ED-4DB2-BD59-A6C34878D82A}">
                    <a16:rowId xmlns:a16="http://schemas.microsoft.com/office/drawing/2014/main" val="10006"/>
                  </a:ext>
                </a:extLst>
              </a:tr>
              <a:tr h="370840">
                <a:tc>
                  <a:txBody>
                    <a:bodyPr/>
                    <a:lstStyle/>
                    <a:p>
                      <a:r>
                        <a:rPr lang="en-ZA" sz="2000" b="0" dirty="0"/>
                        <a:t>G</a:t>
                      </a:r>
                    </a:p>
                  </a:txBody>
                  <a:tcPr/>
                </a:tc>
                <a:tc>
                  <a:txBody>
                    <a:bodyPr/>
                    <a:lstStyle/>
                    <a:p>
                      <a:r>
                        <a:rPr lang="en-ZA" sz="2000" b="0" dirty="0"/>
                        <a:t>B,C,F</a:t>
                      </a:r>
                    </a:p>
                  </a:txBody>
                  <a:tcPr/>
                </a:tc>
                <a:tc>
                  <a:txBody>
                    <a:bodyPr/>
                    <a:lstStyle/>
                    <a:p>
                      <a:r>
                        <a:rPr lang="en-ZA" sz="2000" b="0" dirty="0"/>
                        <a:t>10</a:t>
                      </a:r>
                    </a:p>
                  </a:txBody>
                  <a:tcPr/>
                </a:tc>
                <a:extLst>
                  <a:ext uri="{0D108BD9-81ED-4DB2-BD59-A6C34878D82A}">
                    <a16:rowId xmlns:a16="http://schemas.microsoft.com/office/drawing/2014/main" val="10007"/>
                  </a:ext>
                </a:extLst>
              </a:tr>
              <a:tr h="370840">
                <a:tc>
                  <a:txBody>
                    <a:bodyPr/>
                    <a:lstStyle/>
                    <a:p>
                      <a:r>
                        <a:rPr lang="en-ZA" sz="2000" b="0" dirty="0"/>
                        <a:t>H</a:t>
                      </a:r>
                    </a:p>
                  </a:txBody>
                  <a:tcPr/>
                </a:tc>
                <a:tc>
                  <a:txBody>
                    <a:bodyPr/>
                    <a:lstStyle/>
                    <a:p>
                      <a:r>
                        <a:rPr lang="en-ZA" sz="2000" b="0" dirty="0"/>
                        <a:t>C</a:t>
                      </a:r>
                    </a:p>
                  </a:txBody>
                  <a:tcPr/>
                </a:tc>
                <a:tc>
                  <a:txBody>
                    <a:bodyPr/>
                    <a:lstStyle/>
                    <a:p>
                      <a:r>
                        <a:rPr lang="en-ZA" sz="2000" b="0" dirty="0"/>
                        <a:t>20</a:t>
                      </a:r>
                    </a:p>
                  </a:txBody>
                  <a:tcPr/>
                </a:tc>
                <a:extLst>
                  <a:ext uri="{0D108BD9-81ED-4DB2-BD59-A6C34878D82A}">
                    <a16:rowId xmlns:a16="http://schemas.microsoft.com/office/drawing/2014/main" val="10008"/>
                  </a:ext>
                </a:extLst>
              </a:tr>
              <a:tr h="370840">
                <a:tc>
                  <a:txBody>
                    <a:bodyPr/>
                    <a:lstStyle/>
                    <a:p>
                      <a:r>
                        <a:rPr lang="en-ZA" sz="2000" b="0" dirty="0"/>
                        <a:t>I</a:t>
                      </a:r>
                    </a:p>
                  </a:txBody>
                  <a:tcPr/>
                </a:tc>
                <a:tc>
                  <a:txBody>
                    <a:bodyPr/>
                    <a:lstStyle/>
                    <a:p>
                      <a:r>
                        <a:rPr lang="en-ZA" sz="2000" b="0" dirty="0"/>
                        <a:t>D,E</a:t>
                      </a:r>
                    </a:p>
                  </a:txBody>
                  <a:tcPr/>
                </a:tc>
                <a:tc>
                  <a:txBody>
                    <a:bodyPr/>
                    <a:lstStyle/>
                    <a:p>
                      <a:r>
                        <a:rPr lang="en-ZA" sz="2000" b="0" dirty="0"/>
                        <a:t>15</a:t>
                      </a:r>
                    </a:p>
                  </a:txBody>
                  <a:tcPr/>
                </a:tc>
                <a:extLst>
                  <a:ext uri="{0D108BD9-81ED-4DB2-BD59-A6C34878D82A}">
                    <a16:rowId xmlns:a16="http://schemas.microsoft.com/office/drawing/2014/main" val="10009"/>
                  </a:ext>
                </a:extLst>
              </a:tr>
              <a:tr h="370840">
                <a:tc>
                  <a:txBody>
                    <a:bodyPr/>
                    <a:lstStyle/>
                    <a:p>
                      <a:r>
                        <a:rPr lang="en-ZA" sz="2000" b="0" dirty="0"/>
                        <a:t>J</a:t>
                      </a:r>
                    </a:p>
                  </a:txBody>
                  <a:tcPr/>
                </a:tc>
                <a:tc>
                  <a:txBody>
                    <a:bodyPr/>
                    <a:lstStyle/>
                    <a:p>
                      <a:r>
                        <a:rPr lang="en-ZA" sz="2000" b="0" dirty="0"/>
                        <a:t>E,G,I</a:t>
                      </a:r>
                    </a:p>
                  </a:txBody>
                  <a:tcPr/>
                </a:tc>
                <a:tc>
                  <a:txBody>
                    <a:bodyPr/>
                    <a:lstStyle/>
                    <a:p>
                      <a:r>
                        <a:rPr lang="en-ZA" sz="2000" b="0" dirty="0"/>
                        <a:t>7</a:t>
                      </a:r>
                    </a:p>
                  </a:txBody>
                  <a:tcPr/>
                </a:tc>
                <a:extLst>
                  <a:ext uri="{0D108BD9-81ED-4DB2-BD59-A6C34878D82A}">
                    <a16:rowId xmlns:a16="http://schemas.microsoft.com/office/drawing/2014/main" val="10010"/>
                  </a:ext>
                </a:extLst>
              </a:tr>
              <a:tr h="370840">
                <a:tc>
                  <a:txBody>
                    <a:bodyPr/>
                    <a:lstStyle/>
                    <a:p>
                      <a:r>
                        <a:rPr lang="en-ZA" sz="2000" b="0" dirty="0"/>
                        <a:t>K</a:t>
                      </a:r>
                    </a:p>
                  </a:txBody>
                  <a:tcPr/>
                </a:tc>
                <a:tc>
                  <a:txBody>
                    <a:bodyPr/>
                    <a:lstStyle/>
                    <a:p>
                      <a:r>
                        <a:rPr lang="en-ZA" sz="2000" b="0" dirty="0"/>
                        <a:t>H, J</a:t>
                      </a:r>
                    </a:p>
                  </a:txBody>
                  <a:tcPr/>
                </a:tc>
                <a:tc>
                  <a:txBody>
                    <a:bodyPr/>
                    <a:lstStyle/>
                    <a:p>
                      <a:r>
                        <a:rPr lang="en-ZA" sz="2000" b="0" dirty="0"/>
                        <a:t>8</a:t>
                      </a:r>
                    </a:p>
                  </a:txBody>
                  <a:tcPr/>
                </a:tc>
                <a:extLst>
                  <a:ext uri="{0D108BD9-81ED-4DB2-BD59-A6C34878D82A}">
                    <a16:rowId xmlns:a16="http://schemas.microsoft.com/office/drawing/2014/main" val="10011"/>
                  </a:ext>
                </a:extLst>
              </a:tr>
              <a:tr h="370840">
                <a:tc>
                  <a:txBody>
                    <a:bodyPr/>
                    <a:lstStyle/>
                    <a:p>
                      <a:r>
                        <a:rPr lang="en-ZA" sz="2000" b="0" dirty="0"/>
                        <a:t>L</a:t>
                      </a:r>
                    </a:p>
                  </a:txBody>
                  <a:tcPr/>
                </a:tc>
                <a:tc>
                  <a:txBody>
                    <a:bodyPr/>
                    <a:lstStyle/>
                    <a:p>
                      <a:r>
                        <a:rPr lang="en-ZA" sz="2000" b="0" dirty="0"/>
                        <a:t>H</a:t>
                      </a:r>
                    </a:p>
                  </a:txBody>
                  <a:tcPr/>
                </a:tc>
                <a:tc>
                  <a:txBody>
                    <a:bodyPr/>
                    <a:lstStyle/>
                    <a:p>
                      <a:r>
                        <a:rPr lang="en-ZA" sz="2000" b="0" dirty="0"/>
                        <a:t>10</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11270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44624"/>
            <a:ext cx="8839200" cy="828328"/>
          </a:xfrm>
        </p:spPr>
        <p:txBody>
          <a:bodyPr>
            <a:normAutofit fontScale="90000"/>
          </a:bodyPr>
          <a:lstStyle/>
          <a:p>
            <a:pPr fontAlgn="base">
              <a:spcAft>
                <a:spcPct val="0"/>
              </a:spcAft>
              <a:defRPr/>
            </a:pPr>
            <a:r>
              <a:rPr lang="en-US" dirty="0">
                <a:solidFill>
                  <a:srgbClr val="FF0066"/>
                </a:solidFill>
              </a:rPr>
              <a:t>EXERCISE 6 </a:t>
            </a:r>
          </a:p>
        </p:txBody>
      </p:sp>
      <p:sp>
        <p:nvSpPr>
          <p:cNvPr id="58371" name="Rectangle 3"/>
          <p:cNvSpPr>
            <a:spLocks noGrp="1" noChangeArrowheads="1"/>
          </p:cNvSpPr>
          <p:nvPr>
            <p:ph idx="1"/>
          </p:nvPr>
        </p:nvSpPr>
        <p:spPr>
          <a:xfrm>
            <a:off x="35024" y="813890"/>
            <a:ext cx="8839200" cy="1728192"/>
          </a:xfrm>
        </p:spPr>
        <p:txBody>
          <a:bodyPr>
            <a:normAutofit fontScale="62500" lnSpcReduction="20000"/>
          </a:bodyPr>
          <a:lstStyle/>
          <a:p>
            <a:pPr marL="0" indent="0">
              <a:buNone/>
            </a:pPr>
            <a:r>
              <a:rPr lang="en-ZA" dirty="0"/>
              <a:t>Consider the below information:</a:t>
            </a:r>
          </a:p>
          <a:p>
            <a:pPr marL="514350" indent="-514350">
              <a:buFont typeface="+mj-lt"/>
              <a:buAutoNum type="alphaLcParenR"/>
            </a:pPr>
            <a:r>
              <a:rPr lang="en-ZA" dirty="0"/>
              <a:t>Use the PERT formula to calculate PERT Weighted average and round off the duration estimates into the nearest integer. Time estimates is in days </a:t>
            </a:r>
          </a:p>
          <a:p>
            <a:pPr marL="514350" indent="-514350">
              <a:buFont typeface="+mj-lt"/>
              <a:buAutoNum type="alphaLcParenR"/>
            </a:pPr>
            <a:r>
              <a:rPr lang="en-ZA" dirty="0"/>
              <a:t>Draw an AON and calculate the ES;EF;LS;LF using forward and backward pass.</a:t>
            </a:r>
          </a:p>
          <a:p>
            <a:pPr marL="514350" indent="-514350">
              <a:buFont typeface="+mj-lt"/>
              <a:buAutoNum type="alphaLcParenR"/>
            </a:pPr>
            <a:r>
              <a:rPr lang="en-ZA" dirty="0"/>
              <a:t>Calculate floats for each activity</a:t>
            </a:r>
          </a:p>
          <a:p>
            <a:pPr marL="0" indent="0">
              <a:buNone/>
            </a:pPr>
            <a:r>
              <a:rPr lang="en-ZA" dirty="0"/>
              <a:t> </a:t>
            </a:r>
          </a:p>
          <a:p>
            <a:pPr marL="0" indent="0">
              <a:buNone/>
            </a:pPr>
            <a:endParaRPr lang="en-ZA"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26</a:t>
            </a:fld>
            <a:endParaRPr lang="en-ZA" dirty="0"/>
          </a:p>
        </p:txBody>
      </p:sp>
      <p:graphicFrame>
        <p:nvGraphicFramePr>
          <p:cNvPr id="2" name="Table 1"/>
          <p:cNvGraphicFramePr>
            <a:graphicFrameLocks noGrp="1"/>
          </p:cNvGraphicFramePr>
          <p:nvPr>
            <p:extLst>
              <p:ext uri="{D42A27DB-BD31-4B8C-83A1-F6EECF244321}">
                <p14:modId xmlns:p14="http://schemas.microsoft.com/office/powerpoint/2010/main" val="1312548851"/>
              </p:ext>
            </p:extLst>
          </p:nvPr>
        </p:nvGraphicFramePr>
        <p:xfrm>
          <a:off x="323528" y="2431574"/>
          <a:ext cx="8668072" cy="4381802"/>
        </p:xfrm>
        <a:graphic>
          <a:graphicData uri="http://schemas.openxmlformats.org/drawingml/2006/table">
            <a:tbl>
              <a:tblPr firstRow="1" bandRow="1">
                <a:tableStyleId>{5940675A-B579-460E-94D1-54222C63F5DA}</a:tableStyleId>
              </a:tblPr>
              <a:tblGrid>
                <a:gridCol w="648072">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238521">
                  <a:extLst>
                    <a:ext uri="{9D8B030D-6E8A-4147-A177-3AD203B41FA5}">
                      <a16:colId xmlns:a16="http://schemas.microsoft.com/office/drawing/2014/main" val="20002"/>
                    </a:ext>
                  </a:extLst>
                </a:gridCol>
                <a:gridCol w="1011801">
                  <a:extLst>
                    <a:ext uri="{9D8B030D-6E8A-4147-A177-3AD203B41FA5}">
                      <a16:colId xmlns:a16="http://schemas.microsoft.com/office/drawing/2014/main" val="20003"/>
                    </a:ext>
                  </a:extLst>
                </a:gridCol>
                <a:gridCol w="1278070">
                  <a:extLst>
                    <a:ext uri="{9D8B030D-6E8A-4147-A177-3AD203B41FA5}">
                      <a16:colId xmlns:a16="http://schemas.microsoft.com/office/drawing/2014/main" val="20004"/>
                    </a:ext>
                  </a:extLst>
                </a:gridCol>
                <a:gridCol w="1611288">
                  <a:extLst>
                    <a:ext uri="{9D8B030D-6E8A-4147-A177-3AD203B41FA5}">
                      <a16:colId xmlns:a16="http://schemas.microsoft.com/office/drawing/2014/main" val="20005"/>
                    </a:ext>
                  </a:extLst>
                </a:gridCol>
              </a:tblGrid>
              <a:tr h="1107578">
                <a:tc>
                  <a:txBody>
                    <a:bodyPr/>
                    <a:lstStyle/>
                    <a:p>
                      <a:r>
                        <a:rPr lang="en-ZA" sz="1600" b="1" dirty="0"/>
                        <a:t>ACTIVITY</a:t>
                      </a:r>
                    </a:p>
                  </a:txBody>
                  <a:tcPr/>
                </a:tc>
                <a:tc>
                  <a:txBody>
                    <a:bodyPr/>
                    <a:lstStyle/>
                    <a:p>
                      <a:r>
                        <a:rPr lang="en-ZA" sz="1600" b="1" dirty="0"/>
                        <a:t>DESCRIPTION</a:t>
                      </a:r>
                    </a:p>
                  </a:txBody>
                  <a:tcPr/>
                </a:tc>
                <a:tc>
                  <a:txBody>
                    <a:bodyPr/>
                    <a:lstStyle/>
                    <a:p>
                      <a:r>
                        <a:rPr lang="en-ZA" sz="1600" b="1" dirty="0"/>
                        <a:t>OPTIMISTIC</a:t>
                      </a:r>
                    </a:p>
                  </a:txBody>
                  <a:tcPr/>
                </a:tc>
                <a:tc>
                  <a:txBody>
                    <a:bodyPr/>
                    <a:lstStyle/>
                    <a:p>
                      <a:r>
                        <a:rPr lang="en-ZA" sz="1600" b="1" dirty="0"/>
                        <a:t>MOST LIKELY</a:t>
                      </a:r>
                    </a:p>
                  </a:txBody>
                  <a:tcPr/>
                </a:tc>
                <a:tc>
                  <a:txBody>
                    <a:bodyPr/>
                    <a:lstStyle/>
                    <a:p>
                      <a:r>
                        <a:rPr lang="en-ZA" sz="1600" b="1" dirty="0"/>
                        <a:t>PESSIMISTIC</a:t>
                      </a:r>
                    </a:p>
                  </a:txBody>
                  <a:tcPr/>
                </a:tc>
                <a:tc>
                  <a:txBody>
                    <a:bodyPr/>
                    <a:lstStyle/>
                    <a:p>
                      <a:r>
                        <a:rPr lang="en-ZA" sz="1600" b="1" dirty="0"/>
                        <a:t>PERT WEIGHTED AVERAGE</a:t>
                      </a:r>
                    </a:p>
                  </a:txBody>
                  <a:tcPr/>
                </a:tc>
                <a:extLst>
                  <a:ext uri="{0D108BD9-81ED-4DB2-BD59-A6C34878D82A}">
                    <a16:rowId xmlns:a16="http://schemas.microsoft.com/office/drawing/2014/main" val="10000"/>
                  </a:ext>
                </a:extLst>
              </a:tr>
              <a:tr h="449184">
                <a:tc>
                  <a:txBody>
                    <a:bodyPr/>
                    <a:lstStyle/>
                    <a:p>
                      <a:r>
                        <a:rPr lang="en-ZA" sz="1600" dirty="0"/>
                        <a:t>A</a:t>
                      </a:r>
                    </a:p>
                  </a:txBody>
                  <a:tcPr/>
                </a:tc>
                <a:tc>
                  <a:txBody>
                    <a:bodyPr/>
                    <a:lstStyle/>
                    <a:p>
                      <a:r>
                        <a:rPr lang="en-ZA" sz="1600" dirty="0"/>
                        <a:t>Determine new product features</a:t>
                      </a:r>
                    </a:p>
                  </a:txBody>
                  <a:tcPr/>
                </a:tc>
                <a:tc>
                  <a:txBody>
                    <a:bodyPr/>
                    <a:lstStyle/>
                    <a:p>
                      <a:r>
                        <a:rPr lang="en-ZA" sz="1600" dirty="0"/>
                        <a:t>4</a:t>
                      </a:r>
                    </a:p>
                  </a:txBody>
                  <a:tcPr/>
                </a:tc>
                <a:tc>
                  <a:txBody>
                    <a:bodyPr/>
                    <a:lstStyle/>
                    <a:p>
                      <a:r>
                        <a:rPr lang="en-ZA" sz="1600" dirty="0"/>
                        <a:t>5</a:t>
                      </a:r>
                    </a:p>
                  </a:txBody>
                  <a:tcPr/>
                </a:tc>
                <a:tc>
                  <a:txBody>
                    <a:bodyPr/>
                    <a:lstStyle/>
                    <a:p>
                      <a:r>
                        <a:rPr lang="en-ZA" sz="1600" dirty="0"/>
                        <a:t>12</a:t>
                      </a:r>
                    </a:p>
                  </a:txBody>
                  <a:tcPr/>
                </a:tc>
                <a:tc>
                  <a:txBody>
                    <a:bodyPr/>
                    <a:lstStyle/>
                    <a:p>
                      <a:r>
                        <a:rPr lang="en-ZA" sz="1600" dirty="0"/>
                        <a:t>6</a:t>
                      </a:r>
                    </a:p>
                  </a:txBody>
                  <a:tcPr/>
                </a:tc>
                <a:extLst>
                  <a:ext uri="{0D108BD9-81ED-4DB2-BD59-A6C34878D82A}">
                    <a16:rowId xmlns:a16="http://schemas.microsoft.com/office/drawing/2014/main" val="10001"/>
                  </a:ext>
                </a:extLst>
              </a:tr>
              <a:tr h="449184">
                <a:tc>
                  <a:txBody>
                    <a:bodyPr/>
                    <a:lstStyle/>
                    <a:p>
                      <a:r>
                        <a:rPr lang="en-ZA" sz="1600" dirty="0"/>
                        <a:t>B</a:t>
                      </a:r>
                    </a:p>
                  </a:txBody>
                  <a:tcPr/>
                </a:tc>
                <a:tc>
                  <a:txBody>
                    <a:bodyPr/>
                    <a:lstStyle/>
                    <a:p>
                      <a:r>
                        <a:rPr lang="en-ZA" sz="1600" dirty="0"/>
                        <a:t>Acquire prototype materials</a:t>
                      </a:r>
                    </a:p>
                  </a:txBody>
                  <a:tcPr/>
                </a:tc>
                <a:tc>
                  <a:txBody>
                    <a:bodyPr/>
                    <a:lstStyle/>
                    <a:p>
                      <a:r>
                        <a:rPr lang="en-ZA" sz="1600" dirty="0"/>
                        <a:t>16</a:t>
                      </a:r>
                    </a:p>
                  </a:txBody>
                  <a:tcPr/>
                </a:tc>
                <a:tc>
                  <a:txBody>
                    <a:bodyPr/>
                    <a:lstStyle/>
                    <a:p>
                      <a:r>
                        <a:rPr lang="en-ZA" sz="1600" dirty="0"/>
                        <a:t>20</a:t>
                      </a:r>
                    </a:p>
                  </a:txBody>
                  <a:tcPr/>
                </a:tc>
                <a:tc>
                  <a:txBody>
                    <a:bodyPr/>
                    <a:lstStyle/>
                    <a:p>
                      <a:r>
                        <a:rPr lang="en-ZA" sz="1600" dirty="0"/>
                        <a:t>30</a:t>
                      </a:r>
                    </a:p>
                  </a:txBody>
                  <a:tcPr/>
                </a:tc>
                <a:tc>
                  <a:txBody>
                    <a:bodyPr/>
                    <a:lstStyle/>
                    <a:p>
                      <a:r>
                        <a:rPr lang="en-ZA" sz="1600" dirty="0"/>
                        <a:t>21</a:t>
                      </a:r>
                    </a:p>
                  </a:txBody>
                  <a:tcPr/>
                </a:tc>
                <a:extLst>
                  <a:ext uri="{0D108BD9-81ED-4DB2-BD59-A6C34878D82A}">
                    <a16:rowId xmlns:a16="http://schemas.microsoft.com/office/drawing/2014/main" val="10002"/>
                  </a:ext>
                </a:extLst>
              </a:tr>
              <a:tr h="449184">
                <a:tc>
                  <a:txBody>
                    <a:bodyPr/>
                    <a:lstStyle/>
                    <a:p>
                      <a:r>
                        <a:rPr lang="en-ZA" sz="1600" dirty="0"/>
                        <a:t>C</a:t>
                      </a:r>
                    </a:p>
                  </a:txBody>
                  <a:tcPr/>
                </a:tc>
                <a:tc>
                  <a:txBody>
                    <a:bodyPr/>
                    <a:lstStyle/>
                    <a:p>
                      <a:r>
                        <a:rPr lang="en-ZA" sz="1600" dirty="0"/>
                        <a:t>Produce prototype</a:t>
                      </a:r>
                    </a:p>
                  </a:txBody>
                  <a:tcPr/>
                </a:tc>
                <a:tc>
                  <a:txBody>
                    <a:bodyPr/>
                    <a:lstStyle/>
                    <a:p>
                      <a:r>
                        <a:rPr lang="en-ZA" sz="1600" dirty="0"/>
                        <a:t>8</a:t>
                      </a:r>
                    </a:p>
                  </a:txBody>
                  <a:tcPr/>
                </a:tc>
                <a:tc>
                  <a:txBody>
                    <a:bodyPr/>
                    <a:lstStyle/>
                    <a:p>
                      <a:r>
                        <a:rPr lang="en-ZA" sz="1600" dirty="0"/>
                        <a:t>10</a:t>
                      </a:r>
                    </a:p>
                  </a:txBody>
                  <a:tcPr/>
                </a:tc>
                <a:tc>
                  <a:txBody>
                    <a:bodyPr/>
                    <a:lstStyle/>
                    <a:p>
                      <a:r>
                        <a:rPr lang="en-ZA" sz="1600" dirty="0"/>
                        <a:t>12</a:t>
                      </a:r>
                    </a:p>
                  </a:txBody>
                  <a:tcPr/>
                </a:tc>
                <a:tc>
                  <a:txBody>
                    <a:bodyPr/>
                    <a:lstStyle/>
                    <a:p>
                      <a:r>
                        <a:rPr lang="en-ZA" sz="1600" dirty="0"/>
                        <a:t>10</a:t>
                      </a:r>
                    </a:p>
                  </a:txBody>
                  <a:tcPr/>
                </a:tc>
                <a:extLst>
                  <a:ext uri="{0D108BD9-81ED-4DB2-BD59-A6C34878D82A}">
                    <a16:rowId xmlns:a16="http://schemas.microsoft.com/office/drawing/2014/main" val="10003"/>
                  </a:ext>
                </a:extLst>
              </a:tr>
              <a:tr h="449184">
                <a:tc>
                  <a:txBody>
                    <a:bodyPr/>
                    <a:lstStyle/>
                    <a:p>
                      <a:r>
                        <a:rPr lang="en-ZA" sz="1600" dirty="0"/>
                        <a:t>D</a:t>
                      </a:r>
                    </a:p>
                  </a:txBody>
                  <a:tcPr/>
                </a:tc>
                <a:tc>
                  <a:txBody>
                    <a:bodyPr/>
                    <a:lstStyle/>
                    <a:p>
                      <a:r>
                        <a:rPr lang="en-ZA" sz="1600" dirty="0"/>
                        <a:t>Design marketing</a:t>
                      </a:r>
                      <a:r>
                        <a:rPr lang="en-ZA" sz="1600" baseline="0" dirty="0"/>
                        <a:t> campaign</a:t>
                      </a:r>
                      <a:endParaRPr lang="en-ZA" sz="1600" dirty="0"/>
                    </a:p>
                  </a:txBody>
                  <a:tcPr/>
                </a:tc>
                <a:tc>
                  <a:txBody>
                    <a:bodyPr/>
                    <a:lstStyle/>
                    <a:p>
                      <a:r>
                        <a:rPr lang="en-ZA" sz="1600" dirty="0"/>
                        <a:t>9</a:t>
                      </a:r>
                    </a:p>
                  </a:txBody>
                  <a:tcPr/>
                </a:tc>
                <a:tc>
                  <a:txBody>
                    <a:bodyPr/>
                    <a:lstStyle/>
                    <a:p>
                      <a:r>
                        <a:rPr lang="en-ZA" sz="1600" dirty="0"/>
                        <a:t>10</a:t>
                      </a:r>
                    </a:p>
                  </a:txBody>
                  <a:tcPr/>
                </a:tc>
                <a:tc>
                  <a:txBody>
                    <a:bodyPr/>
                    <a:lstStyle/>
                    <a:p>
                      <a:r>
                        <a:rPr lang="en-ZA" sz="1600" dirty="0"/>
                        <a:t>14</a:t>
                      </a:r>
                    </a:p>
                  </a:txBody>
                  <a:tcPr/>
                </a:tc>
                <a:tc>
                  <a:txBody>
                    <a:bodyPr/>
                    <a:lstStyle/>
                    <a:p>
                      <a:r>
                        <a:rPr lang="en-ZA" sz="1600" dirty="0"/>
                        <a:t>11</a:t>
                      </a:r>
                    </a:p>
                  </a:txBody>
                  <a:tcPr/>
                </a:tc>
                <a:extLst>
                  <a:ext uri="{0D108BD9-81ED-4DB2-BD59-A6C34878D82A}">
                    <a16:rowId xmlns:a16="http://schemas.microsoft.com/office/drawing/2014/main" val="10004"/>
                  </a:ext>
                </a:extLst>
              </a:tr>
              <a:tr h="449184">
                <a:tc>
                  <a:txBody>
                    <a:bodyPr/>
                    <a:lstStyle/>
                    <a:p>
                      <a:r>
                        <a:rPr lang="en-ZA" sz="1600" dirty="0"/>
                        <a:t>E</a:t>
                      </a:r>
                    </a:p>
                  </a:txBody>
                  <a:tcPr/>
                </a:tc>
                <a:tc>
                  <a:txBody>
                    <a:bodyPr/>
                    <a:lstStyle/>
                    <a:p>
                      <a:r>
                        <a:rPr lang="en-ZA" sz="1600" dirty="0"/>
                        <a:t>Design graphics</a:t>
                      </a:r>
                    </a:p>
                  </a:txBody>
                  <a:tcPr/>
                </a:tc>
                <a:tc>
                  <a:txBody>
                    <a:bodyPr/>
                    <a:lstStyle/>
                    <a:p>
                      <a:r>
                        <a:rPr lang="en-ZA" sz="1600" dirty="0"/>
                        <a:t>6</a:t>
                      </a:r>
                    </a:p>
                  </a:txBody>
                  <a:tcPr/>
                </a:tc>
                <a:tc>
                  <a:txBody>
                    <a:bodyPr/>
                    <a:lstStyle/>
                    <a:p>
                      <a:r>
                        <a:rPr lang="en-ZA" sz="1600" dirty="0"/>
                        <a:t>10</a:t>
                      </a:r>
                    </a:p>
                  </a:txBody>
                  <a:tcPr/>
                </a:tc>
                <a:tc>
                  <a:txBody>
                    <a:bodyPr/>
                    <a:lstStyle/>
                    <a:p>
                      <a:r>
                        <a:rPr lang="en-ZA" sz="1600" dirty="0"/>
                        <a:t>20</a:t>
                      </a:r>
                    </a:p>
                  </a:txBody>
                  <a:tcPr/>
                </a:tc>
                <a:tc>
                  <a:txBody>
                    <a:bodyPr/>
                    <a:lstStyle/>
                    <a:p>
                      <a:r>
                        <a:rPr lang="en-ZA" sz="1600" dirty="0"/>
                        <a:t>11</a:t>
                      </a:r>
                    </a:p>
                  </a:txBody>
                  <a:tcPr/>
                </a:tc>
                <a:extLst>
                  <a:ext uri="{0D108BD9-81ED-4DB2-BD59-A6C34878D82A}">
                    <a16:rowId xmlns:a16="http://schemas.microsoft.com/office/drawing/2014/main" val="10005"/>
                  </a:ext>
                </a:extLst>
              </a:tr>
              <a:tr h="449184">
                <a:tc>
                  <a:txBody>
                    <a:bodyPr/>
                    <a:lstStyle/>
                    <a:p>
                      <a:r>
                        <a:rPr lang="en-ZA" sz="1600" dirty="0"/>
                        <a:t>F</a:t>
                      </a:r>
                    </a:p>
                  </a:txBody>
                  <a:tcPr/>
                </a:tc>
                <a:tc>
                  <a:txBody>
                    <a:bodyPr/>
                    <a:lstStyle/>
                    <a:p>
                      <a:r>
                        <a:rPr lang="en-ZA" sz="1600" dirty="0"/>
                        <a:t>Conduct marketing</a:t>
                      </a:r>
                    </a:p>
                  </a:txBody>
                  <a:tcPr/>
                </a:tc>
                <a:tc>
                  <a:txBody>
                    <a:bodyPr/>
                    <a:lstStyle/>
                    <a:p>
                      <a:r>
                        <a:rPr lang="en-ZA" sz="1600" dirty="0"/>
                        <a:t>28</a:t>
                      </a:r>
                    </a:p>
                  </a:txBody>
                  <a:tcPr/>
                </a:tc>
                <a:tc>
                  <a:txBody>
                    <a:bodyPr/>
                    <a:lstStyle/>
                    <a:p>
                      <a:r>
                        <a:rPr lang="en-ZA" sz="1600" dirty="0"/>
                        <a:t>30</a:t>
                      </a:r>
                    </a:p>
                  </a:txBody>
                  <a:tcPr/>
                </a:tc>
                <a:tc>
                  <a:txBody>
                    <a:bodyPr/>
                    <a:lstStyle/>
                    <a:p>
                      <a:r>
                        <a:rPr lang="en-ZA" sz="1600" dirty="0"/>
                        <a:t>50</a:t>
                      </a:r>
                    </a:p>
                  </a:txBody>
                  <a:tcPr/>
                </a:tc>
                <a:tc>
                  <a:txBody>
                    <a:bodyPr/>
                    <a:lstStyle/>
                    <a:p>
                      <a:r>
                        <a:rPr lang="en-ZA" sz="1600" dirty="0"/>
                        <a:t>33</a:t>
                      </a:r>
                    </a:p>
                  </a:txBody>
                  <a:tcPr/>
                </a:tc>
                <a:extLst>
                  <a:ext uri="{0D108BD9-81ED-4DB2-BD59-A6C34878D82A}">
                    <a16:rowId xmlns:a16="http://schemas.microsoft.com/office/drawing/2014/main" val="10006"/>
                  </a:ext>
                </a:extLst>
              </a:tr>
              <a:tr h="449184">
                <a:tc>
                  <a:txBody>
                    <a:bodyPr/>
                    <a:lstStyle/>
                    <a:p>
                      <a:r>
                        <a:rPr lang="en-ZA" sz="1600" dirty="0"/>
                        <a:t>G</a:t>
                      </a:r>
                    </a:p>
                  </a:txBody>
                  <a:tcPr/>
                </a:tc>
                <a:tc>
                  <a:txBody>
                    <a:bodyPr/>
                    <a:lstStyle/>
                    <a:p>
                      <a:r>
                        <a:rPr lang="en-ZA" sz="1600" dirty="0"/>
                        <a:t>Perform</a:t>
                      </a:r>
                      <a:r>
                        <a:rPr lang="en-ZA" sz="1600" baseline="0" dirty="0"/>
                        <a:t> sales calls</a:t>
                      </a:r>
                      <a:endParaRPr lang="en-ZA" sz="1600" dirty="0"/>
                    </a:p>
                  </a:txBody>
                  <a:tcPr/>
                </a:tc>
                <a:tc>
                  <a:txBody>
                    <a:bodyPr/>
                    <a:lstStyle/>
                    <a:p>
                      <a:r>
                        <a:rPr lang="en-ZA" sz="1600" dirty="0"/>
                        <a:t>20</a:t>
                      </a:r>
                    </a:p>
                  </a:txBody>
                  <a:tcPr/>
                </a:tc>
                <a:tc>
                  <a:txBody>
                    <a:bodyPr/>
                    <a:lstStyle/>
                    <a:p>
                      <a:r>
                        <a:rPr lang="en-ZA" sz="1600" dirty="0"/>
                        <a:t>25</a:t>
                      </a:r>
                    </a:p>
                  </a:txBody>
                  <a:tcPr/>
                </a:tc>
                <a:tc>
                  <a:txBody>
                    <a:bodyPr/>
                    <a:lstStyle/>
                    <a:p>
                      <a:r>
                        <a:rPr lang="en-ZA" sz="1600" dirty="0"/>
                        <a:t>30</a:t>
                      </a:r>
                    </a:p>
                  </a:txBody>
                  <a:tcPr/>
                </a:tc>
                <a:tc>
                  <a:txBody>
                    <a:bodyPr/>
                    <a:lstStyle/>
                    <a:p>
                      <a:r>
                        <a:rPr lang="en-ZA" sz="1600" dirty="0"/>
                        <a:t>25</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52290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116632"/>
            <a:ext cx="8839200" cy="648072"/>
          </a:xfrm>
        </p:spPr>
        <p:txBody>
          <a:bodyPr>
            <a:normAutofit fontScale="90000"/>
          </a:bodyPr>
          <a:lstStyle/>
          <a:p>
            <a:r>
              <a:rPr lang="en-US" dirty="0">
                <a:solidFill>
                  <a:srgbClr val="FF0066"/>
                </a:solidFill>
              </a:rPr>
              <a:t>EXERCISE 7</a:t>
            </a:r>
          </a:p>
        </p:txBody>
      </p:sp>
      <p:sp>
        <p:nvSpPr>
          <p:cNvPr id="58371" name="Rectangle 3"/>
          <p:cNvSpPr>
            <a:spLocks noGrp="1" noChangeArrowheads="1"/>
          </p:cNvSpPr>
          <p:nvPr>
            <p:ph idx="1"/>
          </p:nvPr>
        </p:nvSpPr>
        <p:spPr>
          <a:xfrm>
            <a:off x="278760" y="932436"/>
            <a:ext cx="8839200" cy="2088232"/>
          </a:xfrm>
        </p:spPr>
        <p:txBody>
          <a:bodyPr>
            <a:normAutofit fontScale="92500" lnSpcReduction="20000"/>
          </a:bodyPr>
          <a:lstStyle/>
          <a:p>
            <a:pPr marL="0" indent="0">
              <a:buNone/>
            </a:pPr>
            <a:r>
              <a:rPr lang="en-ZA" dirty="0"/>
              <a:t>Consider a project with the following information:</a:t>
            </a:r>
          </a:p>
          <a:p>
            <a:pPr marL="514350" indent="-514350">
              <a:buFont typeface="+mj-lt"/>
              <a:buAutoNum type="alphaLcParenR"/>
            </a:pPr>
            <a:r>
              <a:rPr lang="en-ZA" dirty="0"/>
              <a:t>Construct the project activity network using AON methodology and label each node</a:t>
            </a:r>
          </a:p>
          <a:p>
            <a:pPr marL="514350" indent="-514350">
              <a:buFont typeface="+mj-lt"/>
              <a:buAutoNum type="alphaLcParenR"/>
            </a:pPr>
            <a:r>
              <a:rPr lang="en-ZA" dirty="0"/>
              <a:t>Identify the critical path and other paths through the network</a:t>
            </a:r>
          </a:p>
          <a:p>
            <a:pPr marL="0" indent="0">
              <a:buNone/>
            </a:pPr>
            <a:endParaRPr lang="en-ZA" dirty="0"/>
          </a:p>
          <a:p>
            <a:pPr marL="0" indent="0">
              <a:buNone/>
            </a:pPr>
            <a:endParaRPr lang="en-ZA"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27</a:t>
            </a:fld>
            <a:endParaRPr lang="en-ZA" dirty="0"/>
          </a:p>
        </p:txBody>
      </p:sp>
      <p:graphicFrame>
        <p:nvGraphicFramePr>
          <p:cNvPr id="2" name="Table 1"/>
          <p:cNvGraphicFramePr>
            <a:graphicFrameLocks noGrp="1"/>
          </p:cNvGraphicFramePr>
          <p:nvPr>
            <p:extLst/>
          </p:nvPr>
        </p:nvGraphicFramePr>
        <p:xfrm>
          <a:off x="1907704" y="3212976"/>
          <a:ext cx="4905582" cy="3449453"/>
        </p:xfrm>
        <a:graphic>
          <a:graphicData uri="http://schemas.openxmlformats.org/drawingml/2006/table">
            <a:tbl>
              <a:tblPr firstRow="1" bandRow="1">
                <a:tableStyleId>{5940675A-B579-460E-94D1-54222C63F5DA}</a:tableStyleId>
              </a:tblPr>
              <a:tblGrid>
                <a:gridCol w="194421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593214">
                  <a:extLst>
                    <a:ext uri="{9D8B030D-6E8A-4147-A177-3AD203B41FA5}">
                      <a16:colId xmlns:a16="http://schemas.microsoft.com/office/drawing/2014/main" val="20002"/>
                    </a:ext>
                  </a:extLst>
                </a:gridCol>
              </a:tblGrid>
              <a:tr h="370221">
                <a:tc>
                  <a:txBody>
                    <a:bodyPr/>
                    <a:lstStyle/>
                    <a:p>
                      <a:r>
                        <a:rPr lang="en-ZA" sz="1600" b="1" dirty="0"/>
                        <a:t>ACTIVITY</a:t>
                      </a:r>
                    </a:p>
                  </a:txBody>
                  <a:tcPr/>
                </a:tc>
                <a:tc>
                  <a:txBody>
                    <a:bodyPr/>
                    <a:lstStyle/>
                    <a:p>
                      <a:r>
                        <a:rPr lang="en-ZA" sz="1600" b="1" dirty="0"/>
                        <a:t>DURATION</a:t>
                      </a:r>
                    </a:p>
                  </a:txBody>
                  <a:tcPr/>
                </a:tc>
                <a:tc>
                  <a:txBody>
                    <a:bodyPr/>
                    <a:lstStyle/>
                    <a:p>
                      <a:r>
                        <a:rPr lang="en-ZA" sz="1600" b="1" dirty="0"/>
                        <a:t>PREDECESSORS</a:t>
                      </a:r>
                    </a:p>
                  </a:txBody>
                  <a:tcPr/>
                </a:tc>
                <a:extLst>
                  <a:ext uri="{0D108BD9-81ED-4DB2-BD59-A6C34878D82A}">
                    <a16:rowId xmlns:a16="http://schemas.microsoft.com/office/drawing/2014/main" val="10000"/>
                  </a:ext>
                </a:extLst>
              </a:tr>
              <a:tr h="384904">
                <a:tc>
                  <a:txBody>
                    <a:bodyPr/>
                    <a:lstStyle/>
                    <a:p>
                      <a:r>
                        <a:rPr lang="en-ZA" sz="1600" dirty="0"/>
                        <a:t>A</a:t>
                      </a:r>
                    </a:p>
                  </a:txBody>
                  <a:tcPr/>
                </a:tc>
                <a:tc>
                  <a:txBody>
                    <a:bodyPr/>
                    <a:lstStyle/>
                    <a:p>
                      <a:r>
                        <a:rPr lang="en-ZA" sz="1600" dirty="0"/>
                        <a:t>3</a:t>
                      </a:r>
                    </a:p>
                  </a:txBody>
                  <a:tcPr/>
                </a:tc>
                <a:tc>
                  <a:txBody>
                    <a:bodyPr/>
                    <a:lstStyle/>
                    <a:p>
                      <a:r>
                        <a:rPr lang="en-ZA" sz="1600" dirty="0"/>
                        <a:t>--</a:t>
                      </a:r>
                    </a:p>
                  </a:txBody>
                  <a:tcPr/>
                </a:tc>
                <a:extLst>
                  <a:ext uri="{0D108BD9-81ED-4DB2-BD59-A6C34878D82A}">
                    <a16:rowId xmlns:a16="http://schemas.microsoft.com/office/drawing/2014/main" val="10001"/>
                  </a:ext>
                </a:extLst>
              </a:tr>
              <a:tr h="384904">
                <a:tc>
                  <a:txBody>
                    <a:bodyPr/>
                    <a:lstStyle/>
                    <a:p>
                      <a:r>
                        <a:rPr lang="en-ZA" sz="1600" dirty="0"/>
                        <a:t>B</a:t>
                      </a:r>
                    </a:p>
                  </a:txBody>
                  <a:tcPr/>
                </a:tc>
                <a:tc>
                  <a:txBody>
                    <a:bodyPr/>
                    <a:lstStyle/>
                    <a:p>
                      <a:r>
                        <a:rPr lang="en-ZA" sz="1600" dirty="0"/>
                        <a:t>5</a:t>
                      </a:r>
                    </a:p>
                  </a:txBody>
                  <a:tcPr/>
                </a:tc>
                <a:tc>
                  <a:txBody>
                    <a:bodyPr/>
                    <a:lstStyle/>
                    <a:p>
                      <a:r>
                        <a:rPr lang="en-ZA" sz="1600" dirty="0"/>
                        <a:t>A</a:t>
                      </a:r>
                    </a:p>
                  </a:txBody>
                  <a:tcPr/>
                </a:tc>
                <a:extLst>
                  <a:ext uri="{0D108BD9-81ED-4DB2-BD59-A6C34878D82A}">
                    <a16:rowId xmlns:a16="http://schemas.microsoft.com/office/drawing/2014/main" val="10002"/>
                  </a:ext>
                </a:extLst>
              </a:tr>
              <a:tr h="384904">
                <a:tc>
                  <a:txBody>
                    <a:bodyPr/>
                    <a:lstStyle/>
                    <a:p>
                      <a:r>
                        <a:rPr lang="en-ZA" sz="1600" dirty="0"/>
                        <a:t>C</a:t>
                      </a:r>
                    </a:p>
                  </a:txBody>
                  <a:tcPr/>
                </a:tc>
                <a:tc>
                  <a:txBody>
                    <a:bodyPr/>
                    <a:lstStyle/>
                    <a:p>
                      <a:r>
                        <a:rPr lang="en-ZA" sz="1600" dirty="0"/>
                        <a:t>7</a:t>
                      </a:r>
                    </a:p>
                  </a:txBody>
                  <a:tcPr/>
                </a:tc>
                <a:tc>
                  <a:txBody>
                    <a:bodyPr/>
                    <a:lstStyle/>
                    <a:p>
                      <a:r>
                        <a:rPr lang="en-ZA" sz="1600" dirty="0"/>
                        <a:t>A</a:t>
                      </a:r>
                    </a:p>
                  </a:txBody>
                  <a:tcPr/>
                </a:tc>
                <a:extLst>
                  <a:ext uri="{0D108BD9-81ED-4DB2-BD59-A6C34878D82A}">
                    <a16:rowId xmlns:a16="http://schemas.microsoft.com/office/drawing/2014/main" val="10003"/>
                  </a:ext>
                </a:extLst>
              </a:tr>
              <a:tr h="384904">
                <a:tc>
                  <a:txBody>
                    <a:bodyPr/>
                    <a:lstStyle/>
                    <a:p>
                      <a:r>
                        <a:rPr lang="en-ZA" sz="1600" dirty="0"/>
                        <a:t>D</a:t>
                      </a:r>
                    </a:p>
                  </a:txBody>
                  <a:tcPr/>
                </a:tc>
                <a:tc>
                  <a:txBody>
                    <a:bodyPr/>
                    <a:lstStyle/>
                    <a:p>
                      <a:r>
                        <a:rPr lang="en-ZA" sz="1600" dirty="0"/>
                        <a:t>3</a:t>
                      </a:r>
                    </a:p>
                  </a:txBody>
                  <a:tcPr/>
                </a:tc>
                <a:tc>
                  <a:txBody>
                    <a:bodyPr/>
                    <a:lstStyle/>
                    <a:p>
                      <a:r>
                        <a:rPr lang="en-ZA" sz="1600" dirty="0"/>
                        <a:t>B,C</a:t>
                      </a:r>
                    </a:p>
                  </a:txBody>
                  <a:tcPr/>
                </a:tc>
                <a:extLst>
                  <a:ext uri="{0D108BD9-81ED-4DB2-BD59-A6C34878D82A}">
                    <a16:rowId xmlns:a16="http://schemas.microsoft.com/office/drawing/2014/main" val="10004"/>
                  </a:ext>
                </a:extLst>
              </a:tr>
              <a:tr h="384904">
                <a:tc>
                  <a:txBody>
                    <a:bodyPr/>
                    <a:lstStyle/>
                    <a:p>
                      <a:r>
                        <a:rPr lang="en-ZA" sz="1600" dirty="0"/>
                        <a:t>E</a:t>
                      </a:r>
                    </a:p>
                  </a:txBody>
                  <a:tcPr/>
                </a:tc>
                <a:tc>
                  <a:txBody>
                    <a:bodyPr/>
                    <a:lstStyle/>
                    <a:p>
                      <a:r>
                        <a:rPr lang="en-ZA" sz="1600" dirty="0"/>
                        <a:t>5</a:t>
                      </a:r>
                    </a:p>
                  </a:txBody>
                  <a:tcPr/>
                </a:tc>
                <a:tc>
                  <a:txBody>
                    <a:bodyPr/>
                    <a:lstStyle/>
                    <a:p>
                      <a:r>
                        <a:rPr lang="en-ZA" sz="1600" dirty="0"/>
                        <a:t>B</a:t>
                      </a:r>
                    </a:p>
                  </a:txBody>
                  <a:tcPr/>
                </a:tc>
                <a:extLst>
                  <a:ext uri="{0D108BD9-81ED-4DB2-BD59-A6C34878D82A}">
                    <a16:rowId xmlns:a16="http://schemas.microsoft.com/office/drawing/2014/main" val="10005"/>
                  </a:ext>
                </a:extLst>
              </a:tr>
              <a:tr h="384904">
                <a:tc>
                  <a:txBody>
                    <a:bodyPr/>
                    <a:lstStyle/>
                    <a:p>
                      <a:r>
                        <a:rPr lang="en-ZA" sz="1600" dirty="0"/>
                        <a:t>F</a:t>
                      </a:r>
                    </a:p>
                  </a:txBody>
                  <a:tcPr/>
                </a:tc>
                <a:tc>
                  <a:txBody>
                    <a:bodyPr/>
                    <a:lstStyle/>
                    <a:p>
                      <a:r>
                        <a:rPr lang="en-ZA" sz="1600" dirty="0"/>
                        <a:t>4</a:t>
                      </a:r>
                    </a:p>
                  </a:txBody>
                  <a:tcPr/>
                </a:tc>
                <a:tc>
                  <a:txBody>
                    <a:bodyPr/>
                    <a:lstStyle/>
                    <a:p>
                      <a:r>
                        <a:rPr lang="en-ZA" sz="1600" dirty="0"/>
                        <a:t>D</a:t>
                      </a:r>
                    </a:p>
                  </a:txBody>
                  <a:tcPr/>
                </a:tc>
                <a:extLst>
                  <a:ext uri="{0D108BD9-81ED-4DB2-BD59-A6C34878D82A}">
                    <a16:rowId xmlns:a16="http://schemas.microsoft.com/office/drawing/2014/main" val="10006"/>
                  </a:ext>
                </a:extLst>
              </a:tr>
              <a:tr h="384904">
                <a:tc>
                  <a:txBody>
                    <a:bodyPr/>
                    <a:lstStyle/>
                    <a:p>
                      <a:r>
                        <a:rPr lang="en-ZA" sz="1600" dirty="0"/>
                        <a:t>G</a:t>
                      </a:r>
                    </a:p>
                  </a:txBody>
                  <a:tcPr/>
                </a:tc>
                <a:tc>
                  <a:txBody>
                    <a:bodyPr/>
                    <a:lstStyle/>
                    <a:p>
                      <a:r>
                        <a:rPr lang="en-ZA" sz="1600" dirty="0"/>
                        <a:t>2</a:t>
                      </a:r>
                    </a:p>
                  </a:txBody>
                  <a:tcPr/>
                </a:tc>
                <a:tc>
                  <a:txBody>
                    <a:bodyPr/>
                    <a:lstStyle/>
                    <a:p>
                      <a:r>
                        <a:rPr lang="en-ZA" sz="1600" dirty="0"/>
                        <a:t>C</a:t>
                      </a:r>
                    </a:p>
                  </a:txBody>
                  <a:tcPr/>
                </a:tc>
                <a:extLst>
                  <a:ext uri="{0D108BD9-81ED-4DB2-BD59-A6C34878D82A}">
                    <a16:rowId xmlns:a16="http://schemas.microsoft.com/office/drawing/2014/main" val="10007"/>
                  </a:ext>
                </a:extLst>
              </a:tr>
              <a:tr h="384904">
                <a:tc>
                  <a:txBody>
                    <a:bodyPr/>
                    <a:lstStyle/>
                    <a:p>
                      <a:r>
                        <a:rPr lang="en-ZA" sz="1600" dirty="0"/>
                        <a:t>H</a:t>
                      </a:r>
                    </a:p>
                  </a:txBody>
                  <a:tcPr/>
                </a:tc>
                <a:tc>
                  <a:txBody>
                    <a:bodyPr/>
                    <a:lstStyle/>
                    <a:p>
                      <a:r>
                        <a:rPr lang="en-ZA" sz="1600" dirty="0"/>
                        <a:t>5</a:t>
                      </a:r>
                    </a:p>
                  </a:txBody>
                  <a:tcPr/>
                </a:tc>
                <a:tc>
                  <a:txBody>
                    <a:bodyPr/>
                    <a:lstStyle/>
                    <a:p>
                      <a:r>
                        <a:rPr lang="en-ZA" sz="1600" dirty="0"/>
                        <a:t>E,F,G</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045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116632"/>
            <a:ext cx="8839200" cy="648072"/>
          </a:xfrm>
        </p:spPr>
        <p:txBody>
          <a:bodyPr>
            <a:normAutofit fontScale="90000"/>
          </a:bodyPr>
          <a:lstStyle/>
          <a:p>
            <a:r>
              <a:rPr lang="en-US" dirty="0">
                <a:solidFill>
                  <a:srgbClr val="FF0066"/>
                </a:solidFill>
              </a:rPr>
              <a:t>EXERCISE 8</a:t>
            </a:r>
            <a:endParaRPr lang="en-US" dirty="0">
              <a:solidFill>
                <a:srgbClr val="0000FF"/>
              </a:solidFill>
            </a:endParaRPr>
          </a:p>
        </p:txBody>
      </p:sp>
      <p:sp>
        <p:nvSpPr>
          <p:cNvPr id="7" name="Rectangle 3"/>
          <p:cNvSpPr>
            <a:spLocks noGrp="1" noChangeArrowheads="1"/>
          </p:cNvSpPr>
          <p:nvPr>
            <p:ph idx="1"/>
          </p:nvPr>
        </p:nvSpPr>
        <p:spPr>
          <a:xfrm>
            <a:off x="179512" y="980728"/>
            <a:ext cx="8839200" cy="1728192"/>
          </a:xfrm>
        </p:spPr>
        <p:txBody>
          <a:bodyPr>
            <a:normAutofit fontScale="77500" lnSpcReduction="20000"/>
          </a:bodyPr>
          <a:lstStyle/>
          <a:p>
            <a:pPr marL="0" indent="0">
              <a:buNone/>
            </a:pPr>
            <a:r>
              <a:rPr lang="en-ZA" dirty="0"/>
              <a:t>Consider a project with the following information:</a:t>
            </a:r>
          </a:p>
          <a:p>
            <a:pPr marL="514350" indent="-514350">
              <a:buFont typeface="+mj-lt"/>
              <a:buAutoNum type="alphaLcParenR"/>
            </a:pPr>
            <a:r>
              <a:rPr lang="en-ZA" dirty="0"/>
              <a:t>Construct the project activity network using AON methodology and label each node</a:t>
            </a:r>
          </a:p>
          <a:p>
            <a:pPr marL="514350" indent="-514350">
              <a:buFont typeface="+mj-lt"/>
              <a:buAutoNum type="alphaLcParenR"/>
            </a:pPr>
            <a:r>
              <a:rPr lang="en-ZA" dirty="0"/>
              <a:t>Identify the critical path and other paths through the network</a:t>
            </a:r>
          </a:p>
          <a:p>
            <a:pPr marL="0" indent="0">
              <a:buNone/>
            </a:pPr>
            <a:endParaRPr lang="en-ZA" dirty="0"/>
          </a:p>
          <a:p>
            <a:pPr marL="0" indent="0">
              <a:buNone/>
            </a:pPr>
            <a:endParaRPr lang="en-ZA"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28</a:t>
            </a:fld>
            <a:endParaRPr lang="en-ZA" dirty="0"/>
          </a:p>
        </p:txBody>
      </p:sp>
      <p:graphicFrame>
        <p:nvGraphicFramePr>
          <p:cNvPr id="2" name="Table 1"/>
          <p:cNvGraphicFramePr>
            <a:graphicFrameLocks noGrp="1"/>
          </p:cNvGraphicFramePr>
          <p:nvPr>
            <p:extLst/>
          </p:nvPr>
        </p:nvGraphicFramePr>
        <p:xfrm>
          <a:off x="683567" y="2715848"/>
          <a:ext cx="7488833" cy="4025520"/>
        </p:xfrm>
        <a:graphic>
          <a:graphicData uri="http://schemas.openxmlformats.org/drawingml/2006/table">
            <a:tbl>
              <a:tblPr firstRow="1" bandRow="1">
                <a:tableStyleId>{5940675A-B579-460E-94D1-54222C63F5DA}</a:tableStyleId>
              </a:tblPr>
              <a:tblGrid>
                <a:gridCol w="1056118">
                  <a:extLst>
                    <a:ext uri="{9D8B030D-6E8A-4147-A177-3AD203B41FA5}">
                      <a16:colId xmlns:a16="http://schemas.microsoft.com/office/drawing/2014/main" val="20000"/>
                    </a:ext>
                  </a:extLst>
                </a:gridCol>
                <a:gridCol w="1357866">
                  <a:extLst>
                    <a:ext uri="{9D8B030D-6E8A-4147-A177-3AD203B41FA5}">
                      <a16:colId xmlns:a16="http://schemas.microsoft.com/office/drawing/2014/main" val="20001"/>
                    </a:ext>
                  </a:extLst>
                </a:gridCol>
                <a:gridCol w="1114409">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1224136">
                  <a:extLst>
                    <a:ext uri="{9D8B030D-6E8A-4147-A177-3AD203B41FA5}">
                      <a16:colId xmlns:a16="http://schemas.microsoft.com/office/drawing/2014/main" val="20006"/>
                    </a:ext>
                  </a:extLst>
                </a:gridCol>
              </a:tblGrid>
              <a:tr h="432048">
                <a:tc>
                  <a:txBody>
                    <a:bodyPr/>
                    <a:lstStyle/>
                    <a:p>
                      <a:r>
                        <a:rPr lang="en-ZA" sz="1600" b="1" dirty="0"/>
                        <a:t>Activity</a:t>
                      </a:r>
                    </a:p>
                  </a:txBody>
                  <a:tcPr/>
                </a:tc>
                <a:tc>
                  <a:txBody>
                    <a:bodyPr/>
                    <a:lstStyle/>
                    <a:p>
                      <a:r>
                        <a:rPr lang="en-ZA" sz="1600" b="1" dirty="0"/>
                        <a:t>Duration</a:t>
                      </a:r>
                    </a:p>
                  </a:txBody>
                  <a:tcPr/>
                </a:tc>
                <a:tc>
                  <a:txBody>
                    <a:bodyPr/>
                    <a:lstStyle/>
                    <a:p>
                      <a:r>
                        <a:rPr lang="en-ZA" sz="1600" b="1" dirty="0"/>
                        <a:t>ES</a:t>
                      </a:r>
                    </a:p>
                  </a:txBody>
                  <a:tcPr/>
                </a:tc>
                <a:tc>
                  <a:txBody>
                    <a:bodyPr/>
                    <a:lstStyle/>
                    <a:p>
                      <a:r>
                        <a:rPr lang="en-ZA" sz="1600" b="1" dirty="0"/>
                        <a:t>EF</a:t>
                      </a:r>
                    </a:p>
                  </a:txBody>
                  <a:tcPr/>
                </a:tc>
                <a:tc>
                  <a:txBody>
                    <a:bodyPr/>
                    <a:lstStyle/>
                    <a:p>
                      <a:r>
                        <a:rPr lang="en-ZA" sz="1600" b="1" dirty="0"/>
                        <a:t>LS</a:t>
                      </a:r>
                    </a:p>
                  </a:txBody>
                  <a:tcPr/>
                </a:tc>
                <a:tc>
                  <a:txBody>
                    <a:bodyPr/>
                    <a:lstStyle/>
                    <a:p>
                      <a:r>
                        <a:rPr lang="en-ZA" sz="1600" b="1" dirty="0"/>
                        <a:t>LF</a:t>
                      </a:r>
                    </a:p>
                  </a:txBody>
                  <a:tcPr/>
                </a:tc>
                <a:tc>
                  <a:txBody>
                    <a:bodyPr/>
                    <a:lstStyle/>
                    <a:p>
                      <a:r>
                        <a:rPr lang="en-ZA" sz="1600" b="1" dirty="0"/>
                        <a:t>Float (TF)</a:t>
                      </a:r>
                    </a:p>
                  </a:txBody>
                  <a:tcPr/>
                </a:tc>
                <a:extLst>
                  <a:ext uri="{0D108BD9-81ED-4DB2-BD59-A6C34878D82A}">
                    <a16:rowId xmlns:a16="http://schemas.microsoft.com/office/drawing/2014/main" val="10000"/>
                  </a:ext>
                </a:extLst>
              </a:tr>
              <a:tr h="449184">
                <a:tc>
                  <a:txBody>
                    <a:bodyPr/>
                    <a:lstStyle/>
                    <a:p>
                      <a:r>
                        <a:rPr lang="en-ZA" sz="1600" dirty="0"/>
                        <a:t>A</a:t>
                      </a:r>
                    </a:p>
                  </a:txBody>
                  <a:tcPr/>
                </a:tc>
                <a:tc>
                  <a:txBody>
                    <a:bodyPr/>
                    <a:lstStyle/>
                    <a:p>
                      <a:r>
                        <a:rPr lang="en-ZA" sz="1600" dirty="0"/>
                        <a:t>3</a:t>
                      </a:r>
                    </a:p>
                  </a:txBody>
                  <a:tcPr/>
                </a:tc>
                <a:tc>
                  <a:txBody>
                    <a:bodyPr/>
                    <a:lstStyle/>
                    <a:p>
                      <a:r>
                        <a:rPr lang="en-ZA" sz="1600" dirty="0"/>
                        <a:t>0</a:t>
                      </a:r>
                    </a:p>
                  </a:txBody>
                  <a:tcPr/>
                </a:tc>
                <a:tc>
                  <a:txBody>
                    <a:bodyPr/>
                    <a:lstStyle/>
                    <a:p>
                      <a:r>
                        <a:rPr lang="en-ZA" sz="1600" dirty="0"/>
                        <a:t>3</a:t>
                      </a:r>
                    </a:p>
                  </a:txBody>
                  <a:tcPr/>
                </a:tc>
                <a:tc>
                  <a:txBody>
                    <a:bodyPr/>
                    <a:lstStyle/>
                    <a:p>
                      <a:r>
                        <a:rPr lang="en-ZA" sz="1600" dirty="0"/>
                        <a:t>0</a:t>
                      </a:r>
                    </a:p>
                  </a:txBody>
                  <a:tcPr/>
                </a:tc>
                <a:tc>
                  <a:txBody>
                    <a:bodyPr/>
                    <a:lstStyle/>
                    <a:p>
                      <a:r>
                        <a:rPr lang="en-ZA" sz="1600" dirty="0"/>
                        <a:t>3</a:t>
                      </a:r>
                    </a:p>
                  </a:txBody>
                  <a:tcPr/>
                </a:tc>
                <a:tc>
                  <a:txBody>
                    <a:bodyPr/>
                    <a:lstStyle/>
                    <a:p>
                      <a:r>
                        <a:rPr lang="en-ZA" sz="1600" dirty="0"/>
                        <a:t>0</a:t>
                      </a:r>
                    </a:p>
                  </a:txBody>
                  <a:tcPr/>
                </a:tc>
                <a:extLst>
                  <a:ext uri="{0D108BD9-81ED-4DB2-BD59-A6C34878D82A}">
                    <a16:rowId xmlns:a16="http://schemas.microsoft.com/office/drawing/2014/main" val="10001"/>
                  </a:ext>
                </a:extLst>
              </a:tr>
              <a:tr h="449184">
                <a:tc>
                  <a:txBody>
                    <a:bodyPr/>
                    <a:lstStyle/>
                    <a:p>
                      <a:r>
                        <a:rPr lang="en-ZA" sz="1600" dirty="0"/>
                        <a:t>B</a:t>
                      </a:r>
                    </a:p>
                  </a:txBody>
                  <a:tcPr/>
                </a:tc>
                <a:tc>
                  <a:txBody>
                    <a:bodyPr/>
                    <a:lstStyle/>
                    <a:p>
                      <a:r>
                        <a:rPr lang="en-ZA" sz="1600" dirty="0"/>
                        <a:t>5</a:t>
                      </a:r>
                    </a:p>
                  </a:txBody>
                  <a:tcPr/>
                </a:tc>
                <a:tc>
                  <a:txBody>
                    <a:bodyPr/>
                    <a:lstStyle/>
                    <a:p>
                      <a:r>
                        <a:rPr lang="en-ZA" sz="1600" dirty="0"/>
                        <a:t>3</a:t>
                      </a:r>
                    </a:p>
                  </a:txBody>
                  <a:tcPr/>
                </a:tc>
                <a:tc>
                  <a:txBody>
                    <a:bodyPr/>
                    <a:lstStyle/>
                    <a:p>
                      <a:r>
                        <a:rPr lang="en-ZA" sz="1600" dirty="0"/>
                        <a:t>8</a:t>
                      </a:r>
                    </a:p>
                  </a:txBody>
                  <a:tcPr/>
                </a:tc>
                <a:tc>
                  <a:txBody>
                    <a:bodyPr/>
                    <a:lstStyle/>
                    <a:p>
                      <a:r>
                        <a:rPr lang="en-ZA" sz="1600" dirty="0"/>
                        <a:t>5</a:t>
                      </a:r>
                    </a:p>
                  </a:txBody>
                  <a:tcPr/>
                </a:tc>
                <a:tc>
                  <a:txBody>
                    <a:bodyPr/>
                    <a:lstStyle/>
                    <a:p>
                      <a:r>
                        <a:rPr lang="en-ZA" sz="1600" dirty="0"/>
                        <a:t>10</a:t>
                      </a:r>
                    </a:p>
                  </a:txBody>
                  <a:tcPr/>
                </a:tc>
                <a:tc>
                  <a:txBody>
                    <a:bodyPr/>
                    <a:lstStyle/>
                    <a:p>
                      <a:r>
                        <a:rPr lang="en-ZA" sz="1600" dirty="0"/>
                        <a:t>2</a:t>
                      </a:r>
                    </a:p>
                  </a:txBody>
                  <a:tcPr/>
                </a:tc>
                <a:extLst>
                  <a:ext uri="{0D108BD9-81ED-4DB2-BD59-A6C34878D82A}">
                    <a16:rowId xmlns:a16="http://schemas.microsoft.com/office/drawing/2014/main" val="10002"/>
                  </a:ext>
                </a:extLst>
              </a:tr>
              <a:tr h="449184">
                <a:tc>
                  <a:txBody>
                    <a:bodyPr/>
                    <a:lstStyle/>
                    <a:p>
                      <a:r>
                        <a:rPr lang="en-ZA" sz="1600" dirty="0"/>
                        <a:t>C</a:t>
                      </a:r>
                    </a:p>
                  </a:txBody>
                  <a:tcPr/>
                </a:tc>
                <a:tc>
                  <a:txBody>
                    <a:bodyPr/>
                    <a:lstStyle/>
                    <a:p>
                      <a:r>
                        <a:rPr lang="en-ZA" sz="1600" dirty="0"/>
                        <a:t>7</a:t>
                      </a:r>
                    </a:p>
                  </a:txBody>
                  <a:tcPr/>
                </a:tc>
                <a:tc>
                  <a:txBody>
                    <a:bodyPr/>
                    <a:lstStyle/>
                    <a:p>
                      <a:r>
                        <a:rPr lang="en-ZA" sz="1600" dirty="0"/>
                        <a:t>3</a:t>
                      </a:r>
                    </a:p>
                  </a:txBody>
                  <a:tcPr/>
                </a:tc>
                <a:tc>
                  <a:txBody>
                    <a:bodyPr/>
                    <a:lstStyle/>
                    <a:p>
                      <a:r>
                        <a:rPr lang="en-ZA" sz="1600" dirty="0"/>
                        <a:t>10</a:t>
                      </a:r>
                    </a:p>
                  </a:txBody>
                  <a:tcPr/>
                </a:tc>
                <a:tc>
                  <a:txBody>
                    <a:bodyPr/>
                    <a:lstStyle/>
                    <a:p>
                      <a:r>
                        <a:rPr lang="en-ZA" sz="1600" dirty="0"/>
                        <a:t>3</a:t>
                      </a:r>
                    </a:p>
                  </a:txBody>
                  <a:tcPr/>
                </a:tc>
                <a:tc>
                  <a:txBody>
                    <a:bodyPr/>
                    <a:lstStyle/>
                    <a:p>
                      <a:r>
                        <a:rPr lang="en-ZA" sz="1600" dirty="0"/>
                        <a:t>10</a:t>
                      </a:r>
                    </a:p>
                  </a:txBody>
                  <a:tcPr/>
                </a:tc>
                <a:tc>
                  <a:txBody>
                    <a:bodyPr/>
                    <a:lstStyle/>
                    <a:p>
                      <a:r>
                        <a:rPr lang="en-ZA" sz="1600" dirty="0"/>
                        <a:t>0</a:t>
                      </a:r>
                    </a:p>
                  </a:txBody>
                  <a:tcPr/>
                </a:tc>
                <a:extLst>
                  <a:ext uri="{0D108BD9-81ED-4DB2-BD59-A6C34878D82A}">
                    <a16:rowId xmlns:a16="http://schemas.microsoft.com/office/drawing/2014/main" val="10003"/>
                  </a:ext>
                </a:extLst>
              </a:tr>
              <a:tr h="449184">
                <a:tc>
                  <a:txBody>
                    <a:bodyPr/>
                    <a:lstStyle/>
                    <a:p>
                      <a:r>
                        <a:rPr lang="en-ZA" sz="1600" dirty="0"/>
                        <a:t>D</a:t>
                      </a:r>
                    </a:p>
                  </a:txBody>
                  <a:tcPr/>
                </a:tc>
                <a:tc>
                  <a:txBody>
                    <a:bodyPr/>
                    <a:lstStyle/>
                    <a:p>
                      <a:r>
                        <a:rPr lang="en-ZA" sz="1600" dirty="0"/>
                        <a:t>3</a:t>
                      </a:r>
                    </a:p>
                  </a:txBody>
                  <a:tcPr/>
                </a:tc>
                <a:tc>
                  <a:txBody>
                    <a:bodyPr/>
                    <a:lstStyle/>
                    <a:p>
                      <a:r>
                        <a:rPr lang="en-ZA" sz="1600" dirty="0"/>
                        <a:t>10</a:t>
                      </a:r>
                    </a:p>
                  </a:txBody>
                  <a:tcPr/>
                </a:tc>
                <a:tc>
                  <a:txBody>
                    <a:bodyPr/>
                    <a:lstStyle/>
                    <a:p>
                      <a:r>
                        <a:rPr lang="en-ZA" sz="1600" dirty="0"/>
                        <a:t>13</a:t>
                      </a:r>
                    </a:p>
                  </a:txBody>
                  <a:tcPr/>
                </a:tc>
                <a:tc>
                  <a:txBody>
                    <a:bodyPr/>
                    <a:lstStyle/>
                    <a:p>
                      <a:r>
                        <a:rPr lang="en-ZA" sz="1600" dirty="0"/>
                        <a:t>10</a:t>
                      </a:r>
                    </a:p>
                  </a:txBody>
                  <a:tcPr/>
                </a:tc>
                <a:tc>
                  <a:txBody>
                    <a:bodyPr/>
                    <a:lstStyle/>
                    <a:p>
                      <a:r>
                        <a:rPr lang="en-ZA" sz="1600" dirty="0"/>
                        <a:t>13</a:t>
                      </a:r>
                    </a:p>
                  </a:txBody>
                  <a:tcPr/>
                </a:tc>
                <a:tc>
                  <a:txBody>
                    <a:bodyPr/>
                    <a:lstStyle/>
                    <a:p>
                      <a:r>
                        <a:rPr lang="en-ZA" sz="1600" dirty="0"/>
                        <a:t>0</a:t>
                      </a:r>
                    </a:p>
                  </a:txBody>
                  <a:tcPr/>
                </a:tc>
                <a:extLst>
                  <a:ext uri="{0D108BD9-81ED-4DB2-BD59-A6C34878D82A}">
                    <a16:rowId xmlns:a16="http://schemas.microsoft.com/office/drawing/2014/main" val="10004"/>
                  </a:ext>
                </a:extLst>
              </a:tr>
              <a:tr h="449184">
                <a:tc>
                  <a:txBody>
                    <a:bodyPr/>
                    <a:lstStyle/>
                    <a:p>
                      <a:r>
                        <a:rPr lang="en-ZA" sz="1600" dirty="0"/>
                        <a:t>E</a:t>
                      </a:r>
                    </a:p>
                  </a:txBody>
                  <a:tcPr/>
                </a:tc>
                <a:tc>
                  <a:txBody>
                    <a:bodyPr/>
                    <a:lstStyle/>
                    <a:p>
                      <a:r>
                        <a:rPr lang="en-ZA" sz="1600" dirty="0"/>
                        <a:t>5</a:t>
                      </a:r>
                    </a:p>
                  </a:txBody>
                  <a:tcPr/>
                </a:tc>
                <a:tc>
                  <a:txBody>
                    <a:bodyPr/>
                    <a:lstStyle/>
                    <a:p>
                      <a:r>
                        <a:rPr lang="en-ZA" sz="1600" dirty="0"/>
                        <a:t>8</a:t>
                      </a:r>
                    </a:p>
                  </a:txBody>
                  <a:tcPr/>
                </a:tc>
                <a:tc>
                  <a:txBody>
                    <a:bodyPr/>
                    <a:lstStyle/>
                    <a:p>
                      <a:r>
                        <a:rPr lang="en-ZA" sz="1600" dirty="0"/>
                        <a:t>13</a:t>
                      </a:r>
                    </a:p>
                  </a:txBody>
                  <a:tcPr/>
                </a:tc>
                <a:tc>
                  <a:txBody>
                    <a:bodyPr/>
                    <a:lstStyle/>
                    <a:p>
                      <a:r>
                        <a:rPr lang="en-ZA" sz="1600" dirty="0"/>
                        <a:t>12</a:t>
                      </a:r>
                    </a:p>
                  </a:txBody>
                  <a:tcPr/>
                </a:tc>
                <a:tc>
                  <a:txBody>
                    <a:bodyPr/>
                    <a:lstStyle/>
                    <a:p>
                      <a:r>
                        <a:rPr lang="en-ZA" sz="1600" dirty="0"/>
                        <a:t>17</a:t>
                      </a:r>
                    </a:p>
                  </a:txBody>
                  <a:tcPr/>
                </a:tc>
                <a:tc>
                  <a:txBody>
                    <a:bodyPr/>
                    <a:lstStyle/>
                    <a:p>
                      <a:r>
                        <a:rPr lang="en-ZA" sz="1600" dirty="0"/>
                        <a:t>4</a:t>
                      </a:r>
                    </a:p>
                  </a:txBody>
                  <a:tcPr/>
                </a:tc>
                <a:extLst>
                  <a:ext uri="{0D108BD9-81ED-4DB2-BD59-A6C34878D82A}">
                    <a16:rowId xmlns:a16="http://schemas.microsoft.com/office/drawing/2014/main" val="10005"/>
                  </a:ext>
                </a:extLst>
              </a:tr>
              <a:tr h="449184">
                <a:tc>
                  <a:txBody>
                    <a:bodyPr/>
                    <a:lstStyle/>
                    <a:p>
                      <a:r>
                        <a:rPr lang="en-ZA" sz="1600" dirty="0"/>
                        <a:t>F</a:t>
                      </a:r>
                    </a:p>
                  </a:txBody>
                  <a:tcPr/>
                </a:tc>
                <a:tc>
                  <a:txBody>
                    <a:bodyPr/>
                    <a:lstStyle/>
                    <a:p>
                      <a:r>
                        <a:rPr lang="en-ZA" sz="1600" dirty="0"/>
                        <a:t>4</a:t>
                      </a:r>
                    </a:p>
                  </a:txBody>
                  <a:tcPr/>
                </a:tc>
                <a:tc>
                  <a:txBody>
                    <a:bodyPr/>
                    <a:lstStyle/>
                    <a:p>
                      <a:r>
                        <a:rPr lang="en-ZA" sz="1600" dirty="0"/>
                        <a:t>13</a:t>
                      </a:r>
                    </a:p>
                  </a:txBody>
                  <a:tcPr/>
                </a:tc>
                <a:tc>
                  <a:txBody>
                    <a:bodyPr/>
                    <a:lstStyle/>
                    <a:p>
                      <a:r>
                        <a:rPr lang="en-ZA" sz="1600" dirty="0"/>
                        <a:t>17</a:t>
                      </a:r>
                    </a:p>
                  </a:txBody>
                  <a:tcPr/>
                </a:tc>
                <a:tc>
                  <a:txBody>
                    <a:bodyPr/>
                    <a:lstStyle/>
                    <a:p>
                      <a:r>
                        <a:rPr lang="en-ZA" sz="1600" dirty="0"/>
                        <a:t>13</a:t>
                      </a:r>
                    </a:p>
                  </a:txBody>
                  <a:tcPr/>
                </a:tc>
                <a:tc>
                  <a:txBody>
                    <a:bodyPr/>
                    <a:lstStyle/>
                    <a:p>
                      <a:r>
                        <a:rPr lang="en-ZA" sz="1600" dirty="0"/>
                        <a:t>17</a:t>
                      </a:r>
                    </a:p>
                  </a:txBody>
                  <a:tcPr/>
                </a:tc>
                <a:tc>
                  <a:txBody>
                    <a:bodyPr/>
                    <a:lstStyle/>
                    <a:p>
                      <a:r>
                        <a:rPr lang="en-ZA" sz="1600" dirty="0"/>
                        <a:t>0</a:t>
                      </a:r>
                    </a:p>
                  </a:txBody>
                  <a:tcPr/>
                </a:tc>
                <a:extLst>
                  <a:ext uri="{0D108BD9-81ED-4DB2-BD59-A6C34878D82A}">
                    <a16:rowId xmlns:a16="http://schemas.microsoft.com/office/drawing/2014/main" val="10006"/>
                  </a:ext>
                </a:extLst>
              </a:tr>
              <a:tr h="449184">
                <a:tc>
                  <a:txBody>
                    <a:bodyPr/>
                    <a:lstStyle/>
                    <a:p>
                      <a:r>
                        <a:rPr lang="en-ZA" sz="1600" dirty="0"/>
                        <a:t>G</a:t>
                      </a:r>
                    </a:p>
                  </a:txBody>
                  <a:tcPr/>
                </a:tc>
                <a:tc>
                  <a:txBody>
                    <a:bodyPr/>
                    <a:lstStyle/>
                    <a:p>
                      <a:r>
                        <a:rPr lang="en-ZA" sz="1600" dirty="0"/>
                        <a:t>2</a:t>
                      </a:r>
                    </a:p>
                  </a:txBody>
                  <a:tcPr/>
                </a:tc>
                <a:tc>
                  <a:txBody>
                    <a:bodyPr/>
                    <a:lstStyle/>
                    <a:p>
                      <a:r>
                        <a:rPr lang="en-ZA" sz="1600" dirty="0"/>
                        <a:t>10</a:t>
                      </a:r>
                    </a:p>
                  </a:txBody>
                  <a:tcPr/>
                </a:tc>
                <a:tc>
                  <a:txBody>
                    <a:bodyPr/>
                    <a:lstStyle/>
                    <a:p>
                      <a:r>
                        <a:rPr lang="en-ZA" sz="1600" dirty="0"/>
                        <a:t>12</a:t>
                      </a:r>
                    </a:p>
                  </a:txBody>
                  <a:tcPr/>
                </a:tc>
                <a:tc>
                  <a:txBody>
                    <a:bodyPr/>
                    <a:lstStyle/>
                    <a:p>
                      <a:r>
                        <a:rPr lang="en-ZA" sz="1600" dirty="0"/>
                        <a:t>15</a:t>
                      </a:r>
                    </a:p>
                  </a:txBody>
                  <a:tcPr/>
                </a:tc>
                <a:tc>
                  <a:txBody>
                    <a:bodyPr/>
                    <a:lstStyle/>
                    <a:p>
                      <a:r>
                        <a:rPr lang="en-ZA" sz="1600" dirty="0"/>
                        <a:t>17</a:t>
                      </a:r>
                    </a:p>
                  </a:txBody>
                  <a:tcPr/>
                </a:tc>
                <a:tc>
                  <a:txBody>
                    <a:bodyPr/>
                    <a:lstStyle/>
                    <a:p>
                      <a:r>
                        <a:rPr lang="en-ZA" sz="1600" dirty="0"/>
                        <a:t>5</a:t>
                      </a:r>
                    </a:p>
                  </a:txBody>
                  <a:tcPr/>
                </a:tc>
                <a:extLst>
                  <a:ext uri="{0D108BD9-81ED-4DB2-BD59-A6C34878D82A}">
                    <a16:rowId xmlns:a16="http://schemas.microsoft.com/office/drawing/2014/main" val="10007"/>
                  </a:ext>
                </a:extLst>
              </a:tr>
              <a:tr h="449184">
                <a:tc>
                  <a:txBody>
                    <a:bodyPr/>
                    <a:lstStyle/>
                    <a:p>
                      <a:r>
                        <a:rPr lang="en-ZA" sz="1600" dirty="0"/>
                        <a:t>H</a:t>
                      </a:r>
                    </a:p>
                  </a:txBody>
                  <a:tcPr/>
                </a:tc>
                <a:tc>
                  <a:txBody>
                    <a:bodyPr/>
                    <a:lstStyle/>
                    <a:p>
                      <a:r>
                        <a:rPr lang="en-ZA" sz="1600" dirty="0"/>
                        <a:t>5</a:t>
                      </a:r>
                    </a:p>
                  </a:txBody>
                  <a:tcPr/>
                </a:tc>
                <a:tc>
                  <a:txBody>
                    <a:bodyPr/>
                    <a:lstStyle/>
                    <a:p>
                      <a:r>
                        <a:rPr lang="en-ZA" sz="1600" dirty="0"/>
                        <a:t>17</a:t>
                      </a:r>
                    </a:p>
                  </a:txBody>
                  <a:tcPr/>
                </a:tc>
                <a:tc>
                  <a:txBody>
                    <a:bodyPr/>
                    <a:lstStyle/>
                    <a:p>
                      <a:r>
                        <a:rPr lang="en-ZA" sz="1600" dirty="0"/>
                        <a:t>22</a:t>
                      </a:r>
                    </a:p>
                  </a:txBody>
                  <a:tcPr/>
                </a:tc>
                <a:tc>
                  <a:txBody>
                    <a:bodyPr/>
                    <a:lstStyle/>
                    <a:p>
                      <a:r>
                        <a:rPr lang="en-ZA" sz="1600" dirty="0"/>
                        <a:t>17</a:t>
                      </a:r>
                    </a:p>
                  </a:txBody>
                  <a:tcPr/>
                </a:tc>
                <a:tc>
                  <a:txBody>
                    <a:bodyPr/>
                    <a:lstStyle/>
                    <a:p>
                      <a:r>
                        <a:rPr lang="en-ZA" sz="1600" dirty="0"/>
                        <a:t>22</a:t>
                      </a:r>
                    </a:p>
                  </a:txBody>
                  <a:tcPr/>
                </a:tc>
                <a:tc>
                  <a:txBody>
                    <a:bodyPr/>
                    <a:lstStyle/>
                    <a:p>
                      <a:r>
                        <a:rPr lang="en-ZA" sz="1600" dirty="0"/>
                        <a:t>0</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65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1000" y="274638"/>
            <a:ext cx="8305800" cy="792162"/>
          </a:xfrm>
        </p:spPr>
        <p:txBody>
          <a:bodyPr>
            <a:normAutofit fontScale="90000"/>
          </a:bodyPr>
          <a:lstStyle/>
          <a:p>
            <a:r>
              <a:rPr lang="en-US" dirty="0"/>
              <a:t>Chapter Summary</a:t>
            </a:r>
          </a:p>
        </p:txBody>
      </p:sp>
      <p:sp>
        <p:nvSpPr>
          <p:cNvPr id="63491" name="Rectangle 3"/>
          <p:cNvSpPr>
            <a:spLocks noGrp="1" noChangeArrowheads="1"/>
          </p:cNvSpPr>
          <p:nvPr>
            <p:ph idx="1"/>
          </p:nvPr>
        </p:nvSpPr>
        <p:spPr>
          <a:xfrm>
            <a:off x="381000" y="1556792"/>
            <a:ext cx="8458200" cy="4691608"/>
          </a:xfrm>
        </p:spPr>
        <p:txBody>
          <a:bodyPr>
            <a:normAutofit fontScale="92500" lnSpcReduction="10000"/>
          </a:bodyPr>
          <a:lstStyle/>
          <a:p>
            <a:pPr>
              <a:lnSpc>
                <a:spcPct val="90000"/>
              </a:lnSpc>
            </a:pPr>
            <a:r>
              <a:rPr lang="en-US" dirty="0"/>
              <a:t>Project time management is often cited as the main source of conflict on projects, and most IT projects exceed time estimates</a:t>
            </a:r>
          </a:p>
          <a:p>
            <a:pPr>
              <a:lnSpc>
                <a:spcPct val="90000"/>
              </a:lnSpc>
            </a:pPr>
            <a:r>
              <a:rPr lang="en-US" dirty="0"/>
              <a:t>Main processes include</a:t>
            </a:r>
          </a:p>
          <a:p>
            <a:pPr lvl="1">
              <a:lnSpc>
                <a:spcPct val="90000"/>
              </a:lnSpc>
            </a:pPr>
            <a:r>
              <a:rPr lang="en-US" dirty="0"/>
              <a:t>Plan schedule management</a:t>
            </a:r>
          </a:p>
          <a:p>
            <a:pPr lvl="1">
              <a:lnSpc>
                <a:spcPct val="90000"/>
              </a:lnSpc>
            </a:pPr>
            <a:r>
              <a:rPr lang="en-US" dirty="0"/>
              <a:t>Define activities</a:t>
            </a:r>
          </a:p>
          <a:p>
            <a:pPr lvl="1">
              <a:lnSpc>
                <a:spcPct val="90000"/>
              </a:lnSpc>
            </a:pPr>
            <a:r>
              <a:rPr lang="en-US" dirty="0"/>
              <a:t>Sequence activities</a:t>
            </a:r>
          </a:p>
          <a:p>
            <a:pPr lvl="1">
              <a:lnSpc>
                <a:spcPct val="90000"/>
              </a:lnSpc>
            </a:pPr>
            <a:r>
              <a:rPr lang="en-US" dirty="0"/>
              <a:t>Estimate activity resources</a:t>
            </a:r>
          </a:p>
          <a:p>
            <a:pPr lvl="1">
              <a:lnSpc>
                <a:spcPct val="90000"/>
              </a:lnSpc>
            </a:pPr>
            <a:r>
              <a:rPr lang="en-US" dirty="0"/>
              <a:t>Estimate activity durations</a:t>
            </a:r>
          </a:p>
          <a:p>
            <a:pPr lvl="1">
              <a:lnSpc>
                <a:spcPct val="90000"/>
              </a:lnSpc>
            </a:pPr>
            <a:r>
              <a:rPr lang="en-US" dirty="0"/>
              <a:t>Develop schedule</a:t>
            </a:r>
          </a:p>
          <a:p>
            <a:pPr lvl="1">
              <a:lnSpc>
                <a:spcPct val="90000"/>
              </a:lnSpc>
            </a:pPr>
            <a:r>
              <a:rPr lang="en-US" dirty="0"/>
              <a:t>Control schedule</a:t>
            </a:r>
          </a:p>
        </p:txBody>
      </p:sp>
      <p:sp>
        <p:nvSpPr>
          <p:cNvPr id="6" name="Slide Number Placeholder 5"/>
          <p:cNvSpPr>
            <a:spLocks noGrp="1"/>
          </p:cNvSpPr>
          <p:nvPr>
            <p:ph type="sldNum" sz="quarter" idx="12"/>
          </p:nvPr>
        </p:nvSpPr>
        <p:spPr>
          <a:xfrm>
            <a:off x="8623005" y="6373267"/>
            <a:ext cx="467544" cy="365125"/>
          </a:xfrm>
        </p:spPr>
        <p:txBody>
          <a:bodyPr/>
          <a:lstStyle/>
          <a:p>
            <a:pPr>
              <a:defRPr/>
            </a:pPr>
            <a:fld id="{169144F6-8D6B-43D0-ACD9-CBCF47EB473B}" type="slidenum">
              <a:rPr lang="en-US" smtClean="0"/>
              <a:pPr>
                <a:defRPr/>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1000" y="274638"/>
            <a:ext cx="8305800" cy="1066130"/>
          </a:xfrm>
        </p:spPr>
        <p:txBody>
          <a:bodyPr>
            <a:normAutofit/>
          </a:bodyPr>
          <a:lstStyle/>
          <a:p>
            <a:r>
              <a:rPr lang="en-US" dirty="0"/>
              <a:t>PERT Formula and Example</a:t>
            </a:r>
          </a:p>
        </p:txBody>
      </p:sp>
      <p:sp>
        <p:nvSpPr>
          <p:cNvPr id="55299" name="Rectangle 3"/>
          <p:cNvSpPr>
            <a:spLocks noGrp="1" noChangeArrowheads="1"/>
          </p:cNvSpPr>
          <p:nvPr>
            <p:ph idx="1"/>
          </p:nvPr>
        </p:nvSpPr>
        <p:spPr>
          <a:xfrm>
            <a:off x="457200" y="1628800"/>
            <a:ext cx="8458200" cy="5112568"/>
          </a:xfrm>
        </p:spPr>
        <p:txBody>
          <a:bodyPr>
            <a:normAutofit lnSpcReduction="10000"/>
          </a:bodyPr>
          <a:lstStyle/>
          <a:p>
            <a:pPr>
              <a:lnSpc>
                <a:spcPct val="90000"/>
              </a:lnSpc>
            </a:pPr>
            <a:r>
              <a:rPr lang="en-US" dirty="0"/>
              <a:t>PERT weight average</a:t>
            </a:r>
            <a:r>
              <a:rPr lang="en-US" b="1" dirty="0"/>
              <a:t> =</a:t>
            </a:r>
            <a:r>
              <a:rPr lang="en-US" b="1" u="sng" dirty="0"/>
              <a:t> </a:t>
            </a:r>
          </a:p>
          <a:p>
            <a:pPr>
              <a:lnSpc>
                <a:spcPct val="90000"/>
              </a:lnSpc>
              <a:buFontTx/>
              <a:buNone/>
            </a:pPr>
            <a:r>
              <a:rPr lang="en-US" sz="2400" u="sng" dirty="0"/>
              <a:t>optimistic time + 4 x most likely time + pessimistic time</a:t>
            </a:r>
            <a:endParaRPr lang="en-US" dirty="0"/>
          </a:p>
          <a:p>
            <a:pPr>
              <a:lnSpc>
                <a:spcPct val="90000"/>
              </a:lnSpc>
              <a:buFontTx/>
              <a:buNone/>
            </a:pPr>
            <a:r>
              <a:rPr lang="en-US" dirty="0"/>
              <a:t>					</a:t>
            </a:r>
            <a:r>
              <a:rPr lang="en-US" sz="2400" dirty="0"/>
              <a:t>6</a:t>
            </a:r>
          </a:p>
          <a:p>
            <a:pPr>
              <a:lnSpc>
                <a:spcPct val="90000"/>
              </a:lnSpc>
            </a:pPr>
            <a:r>
              <a:rPr lang="en-US" dirty="0"/>
              <a:t>Example:</a:t>
            </a:r>
          </a:p>
          <a:p>
            <a:pPr>
              <a:lnSpc>
                <a:spcPct val="90000"/>
              </a:lnSpc>
              <a:buFontTx/>
              <a:buNone/>
            </a:pPr>
            <a:r>
              <a:rPr lang="en-US" dirty="0"/>
              <a:t>PERT weight average =</a:t>
            </a:r>
          </a:p>
          <a:p>
            <a:pPr>
              <a:lnSpc>
                <a:spcPct val="90000"/>
              </a:lnSpc>
              <a:buFontTx/>
              <a:buNone/>
            </a:pPr>
            <a:r>
              <a:rPr lang="en-US" sz="2400" b="1" dirty="0"/>
              <a:t> </a:t>
            </a:r>
            <a:r>
              <a:rPr lang="en-US" sz="2400" u="sng" dirty="0"/>
              <a:t>8 workdays + 4 x 10 workdays + 24 workdays</a:t>
            </a:r>
            <a:r>
              <a:rPr lang="en-US" sz="2400" dirty="0"/>
              <a:t> 	= </a:t>
            </a:r>
            <a:r>
              <a:rPr lang="en-US" sz="2400" b="1" dirty="0"/>
              <a:t>12 days</a:t>
            </a:r>
            <a:r>
              <a:rPr lang="en-US" dirty="0"/>
              <a:t>					</a:t>
            </a:r>
            <a:r>
              <a:rPr lang="en-US" sz="2400" dirty="0"/>
              <a:t>6</a:t>
            </a:r>
          </a:p>
          <a:p>
            <a:pPr>
              <a:lnSpc>
                <a:spcPct val="90000"/>
              </a:lnSpc>
              <a:buFontTx/>
              <a:buNone/>
            </a:pPr>
            <a:r>
              <a:rPr lang="en-US" sz="2400" dirty="0"/>
              <a:t>where optimistic time= 8 days</a:t>
            </a:r>
          </a:p>
          <a:p>
            <a:pPr>
              <a:lnSpc>
                <a:spcPct val="90000"/>
              </a:lnSpc>
              <a:buFontTx/>
              <a:buNone/>
            </a:pPr>
            <a:r>
              <a:rPr lang="en-US" sz="2400" dirty="0"/>
              <a:t>most likely time = </a:t>
            </a:r>
            <a:r>
              <a:rPr lang="en-US" sz="2400" b="1" dirty="0"/>
              <a:t>10 days</a:t>
            </a:r>
            <a:r>
              <a:rPr lang="en-US" sz="2400" dirty="0"/>
              <a:t>, and</a:t>
            </a:r>
          </a:p>
          <a:p>
            <a:pPr>
              <a:lnSpc>
                <a:spcPct val="90000"/>
              </a:lnSpc>
              <a:buFontTx/>
              <a:buNone/>
            </a:pPr>
            <a:r>
              <a:rPr lang="en-US" sz="2400" dirty="0"/>
              <a:t>pessimistic time = 24 days</a:t>
            </a:r>
          </a:p>
          <a:p>
            <a:pPr>
              <a:lnSpc>
                <a:spcPct val="90000"/>
              </a:lnSpc>
              <a:buFontTx/>
              <a:buNone/>
            </a:pPr>
            <a:r>
              <a:rPr lang="en-US" sz="2400" dirty="0"/>
              <a:t>    Therefore, you’d use </a:t>
            </a:r>
            <a:r>
              <a:rPr lang="en-US" sz="2400" b="1" dirty="0"/>
              <a:t>12 days</a:t>
            </a:r>
            <a:r>
              <a:rPr lang="en-US" sz="2400" dirty="0"/>
              <a:t> on the network diagram instead of 10 when using PERT for the above example</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3</a:t>
            </a:fld>
            <a:endParaRPr lang="en-ZA" dirty="0"/>
          </a:p>
        </p:txBody>
      </p:sp>
      <p:pic>
        <p:nvPicPr>
          <p:cNvPr id="7" name="Audio 6">
            <a:hlinkClick r:id="" action="ppaction://media"/>
            <a:extLst>
              <a:ext uri="{FF2B5EF4-FFF2-40B4-BE49-F238E27FC236}">
                <a16:creationId xmlns:a16="http://schemas.microsoft.com/office/drawing/2014/main" id="{6F7A3879-E130-4399-BD48-0AC1968972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13989"/>
    </mc:Choice>
    <mc:Fallback xmlns="">
      <p:transition advTm="11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9837" x="4165600" y="3289300"/>
          <p14:tracePt t="9893" x="4165600" y="3282950"/>
          <p14:tracePt t="9910" x="4165600" y="3270250"/>
          <p14:tracePt t="9925" x="4165600" y="3263900"/>
          <p14:tracePt t="9935" x="4165600" y="3251200"/>
          <p14:tracePt t="9952" x="4165600" y="3244850"/>
          <p14:tracePt t="9982" x="4165600" y="3238500"/>
          <p14:tracePt t="10070" x="4165600" y="3232150"/>
          <p14:tracePt t="10102" x="4159250" y="3232150"/>
          <p14:tracePt t="10110" x="4152900" y="3232150"/>
          <p14:tracePt t="10119" x="4133850" y="3232150"/>
          <p14:tracePt t="10133" x="4076700" y="3232150"/>
          <p14:tracePt t="10149" x="3968750" y="3232150"/>
          <p14:tracePt t="10166" x="3790950" y="3187700"/>
          <p14:tracePt t="10182" x="3511550" y="3117850"/>
          <p14:tracePt t="10199" x="3136900" y="2978150"/>
          <p14:tracePt t="10216" x="2768600" y="2806700"/>
          <p14:tracePt t="10232" x="2482850" y="2667000"/>
          <p14:tracePt t="10249" x="2279650" y="2552700"/>
          <p14:tracePt t="10265" x="2184400" y="2463800"/>
          <p14:tracePt t="10269" x="2159000" y="2425700"/>
          <p14:tracePt t="10283" x="2159000" y="2400300"/>
          <p14:tracePt t="10300" x="2159000" y="2330450"/>
          <p14:tracePt t="10316" x="2165350" y="2273300"/>
          <p14:tracePt t="10333" x="2190750" y="2216150"/>
          <p14:tracePt t="10349" x="2216150" y="2165350"/>
          <p14:tracePt t="10366" x="2254250" y="2114550"/>
          <p14:tracePt t="10382" x="2286000" y="2089150"/>
          <p14:tracePt t="10399" x="2330450" y="2063750"/>
          <p14:tracePt t="10416" x="2368550" y="2044700"/>
          <p14:tracePt t="10432" x="2413000" y="2032000"/>
          <p14:tracePt t="10449" x="2438400" y="2025650"/>
          <p14:tracePt t="10453" x="2451100" y="2025650"/>
          <p14:tracePt t="10501" x="2457450" y="2025650"/>
          <p14:tracePt t="10511" x="2463800" y="2025650"/>
          <p14:tracePt t="10519" x="2470150" y="2032000"/>
          <p14:tracePt t="10532" x="2476500" y="2051050"/>
          <p14:tracePt t="10549" x="2495550" y="2082800"/>
          <p14:tracePt t="10566" x="2501900" y="2108200"/>
          <p14:tracePt t="10582" x="2508250" y="2133600"/>
          <p14:tracePt t="10600" x="2508250" y="2152650"/>
          <p14:tracePt t="10616" x="2508250" y="2171700"/>
          <p14:tracePt t="10620" x="2508250" y="2178050"/>
          <p14:tracePt t="10632" x="2508250" y="2197100"/>
          <p14:tracePt t="10649" x="2495550" y="2209800"/>
          <p14:tracePt t="10666" x="2457450" y="2228850"/>
          <p14:tracePt t="10669" x="2432050" y="2235200"/>
          <p14:tracePt t="10683" x="2393950" y="2241550"/>
          <p14:tracePt t="10699" x="2260600" y="2273300"/>
          <p14:tracePt t="10717" x="2171700" y="2279650"/>
          <p14:tracePt t="10733" x="2082800" y="2286000"/>
          <p14:tracePt t="10749" x="2006600" y="2305050"/>
          <p14:tracePt t="10766" x="1949450" y="2305050"/>
          <p14:tracePt t="10782" x="1917700" y="2305050"/>
          <p14:tracePt t="10799" x="1898650" y="2305050"/>
          <p14:tracePt t="10816" x="1879600" y="2305050"/>
          <p14:tracePt t="10849" x="1860550" y="2305050"/>
          <p14:tracePt t="10866" x="1860550" y="2298700"/>
          <p14:tracePt t="11925" x="1854200" y="2298700"/>
          <p14:tracePt t="11934" x="1847850" y="2292350"/>
          <p14:tracePt t="11952" x="1841500" y="2292350"/>
          <p14:tracePt t="11983" x="1828800" y="2292350"/>
          <p14:tracePt t="12016" x="1816100" y="2292350"/>
          <p14:tracePt t="12032" x="1803400" y="2292350"/>
          <p14:tracePt t="12049" x="1797050" y="2292350"/>
          <p14:tracePt t="12066" x="1784350" y="2292350"/>
          <p14:tracePt t="12083" x="1771650" y="2292350"/>
          <p14:tracePt t="12086" x="1765300" y="2292350"/>
          <p14:tracePt t="12117" x="1758950" y="2292350"/>
          <p14:tracePt t="12126" x="1752600" y="2292350"/>
          <p14:tracePt t="12140" x="1746250" y="2292350"/>
          <p14:tracePt t="12156" x="1739900" y="2292350"/>
          <p14:tracePt t="12165" x="1733550" y="2292350"/>
          <p14:tracePt t="12285" x="1733550" y="2286000"/>
          <p14:tracePt t="12300" x="1733550" y="2279650"/>
          <p14:tracePt t="12316" x="1739900" y="2279650"/>
          <p14:tracePt t="12324" x="1752600" y="2273300"/>
          <p14:tracePt t="12332" x="1758950" y="2273300"/>
          <p14:tracePt t="12349" x="1797050" y="2260600"/>
          <p14:tracePt t="12365" x="1841500" y="2254250"/>
          <p14:tracePt t="12382" x="1930400" y="2247900"/>
          <p14:tracePt t="12398" x="2019300" y="2247900"/>
          <p14:tracePt t="12415" x="2101850" y="2247900"/>
          <p14:tracePt t="12432" x="2178050" y="2247900"/>
          <p14:tracePt t="12448" x="2222500" y="2247900"/>
          <p14:tracePt t="12465" x="2241550" y="2254250"/>
          <p14:tracePt t="12483" x="2247900" y="2254250"/>
          <p14:tracePt t="12499" x="2254250" y="2260600"/>
          <p14:tracePt t="12516" x="2260600" y="2273300"/>
          <p14:tracePt t="12532" x="2260600" y="2279650"/>
          <p14:tracePt t="12549" x="2260600" y="2286000"/>
          <p14:tracePt t="12565" x="2260600" y="2305050"/>
          <p14:tracePt t="12582" x="2260600" y="2311400"/>
          <p14:tracePt t="12598" x="2260600" y="2324100"/>
          <p14:tracePt t="12615" x="2260600" y="2336800"/>
          <p14:tracePt t="12633" x="2266950" y="2343150"/>
          <p14:tracePt t="12829" x="2266950" y="2349500"/>
          <p14:tracePt t="12845" x="2273300" y="2349500"/>
          <p14:tracePt t="12854" x="2279650" y="2349500"/>
          <p14:tracePt t="12871" x="2292350" y="2349500"/>
          <p14:tracePt t="12884" x="2343150" y="2349500"/>
          <p14:tracePt t="12900" x="2400300" y="2355850"/>
          <p14:tracePt t="12917" x="2463800" y="2355850"/>
          <p14:tracePt t="12934" x="2520950" y="2362200"/>
          <p14:tracePt t="12950" x="2559050" y="2368550"/>
          <p14:tracePt t="13014" x="2571750" y="2368550"/>
          <p14:tracePt t="13022" x="2578100" y="2368550"/>
          <p14:tracePt t="13622" x="2584450" y="2368550"/>
          <p14:tracePt t="13630" x="2590800" y="2368550"/>
          <p14:tracePt t="13639" x="2597150" y="2362200"/>
          <p14:tracePt t="13653" x="2603500" y="2362200"/>
          <p14:tracePt t="13669" x="2616200" y="2349500"/>
          <p14:tracePt t="13686" x="2628900" y="2343150"/>
          <p14:tracePt t="13717" x="2647950" y="2336800"/>
          <p14:tracePt t="13767" x="2654300" y="2336800"/>
          <p14:tracePt t="13783" x="2660650" y="2336800"/>
          <p14:tracePt t="13838" x="2667000" y="2336800"/>
          <p14:tracePt t="13846" x="2673350" y="2336800"/>
          <p14:tracePt t="13910" x="2679700" y="2336800"/>
          <p14:tracePt t="13925" x="2679700" y="2343150"/>
          <p14:tracePt t="13934" x="2679700" y="2349500"/>
          <p14:tracePt t="13950" x="2692400" y="2368550"/>
          <p14:tracePt t="13967" x="2705100" y="2387600"/>
          <p14:tracePt t="13984" x="2717800" y="2400300"/>
          <p14:tracePt t="14000" x="2730500" y="2413000"/>
          <p14:tracePt t="14034" x="2743200" y="2419350"/>
          <p14:tracePt t="14050" x="2749550" y="2419350"/>
          <p14:tracePt t="14068" x="2762250" y="2419350"/>
          <p14:tracePt t="14084" x="2768600" y="2419350"/>
          <p14:tracePt t="14101" x="2774950" y="2419350"/>
          <p14:tracePt t="14117" x="2794000" y="2419350"/>
          <p14:tracePt t="14134" x="2806700" y="2419350"/>
          <p14:tracePt t="14150" x="2819400" y="2419350"/>
          <p14:tracePt t="14167" x="2832100" y="2419350"/>
          <p14:tracePt t="14893" x="2838450" y="2419350"/>
          <p14:tracePt t="14902" x="2844800" y="2419350"/>
          <p14:tracePt t="14919" x="2851150" y="2419350"/>
          <p14:tracePt t="14935" x="2863850" y="2419350"/>
          <p14:tracePt t="14951" x="2889250" y="2413000"/>
          <p14:tracePt t="14968" x="2914650" y="2406650"/>
          <p14:tracePt t="15004" x="3003550" y="2381250"/>
          <p14:tracePt t="15034" x="3067050" y="2381250"/>
          <p14:tracePt t="15051" x="3136900" y="2381250"/>
          <p14:tracePt t="15068" x="3187700" y="2381250"/>
          <p14:tracePt t="15084" x="3225800" y="2381250"/>
          <p14:tracePt t="15101" x="3276600" y="2381250"/>
          <p14:tracePt t="15117" x="3308350" y="2381250"/>
          <p14:tracePt t="15134" x="3346450" y="2393950"/>
          <p14:tracePt t="15151" x="3352800" y="2400300"/>
          <p14:tracePt t="15168" x="3359150" y="2400300"/>
          <p14:tracePt t="15184" x="3365500" y="2413000"/>
          <p14:tracePt t="15201" x="3365500" y="2419350"/>
          <p14:tracePt t="15217" x="3371850" y="2432050"/>
          <p14:tracePt t="15234" x="3371850" y="2438400"/>
          <p14:tracePt t="15253" x="3371850" y="2470150"/>
          <p14:tracePt t="15267" x="3371850" y="2482850"/>
          <p14:tracePt t="15284" x="3371850" y="2495550"/>
          <p14:tracePt t="15374" x="3371850" y="2508250"/>
          <p14:tracePt t="15382" x="3371850" y="2514600"/>
          <p14:tracePt t="15422" x="3365500" y="2514600"/>
          <p14:tracePt t="15461" x="3365500" y="2508250"/>
          <p14:tracePt t="15470" x="3365500" y="2501900"/>
          <p14:tracePt t="15484" x="3365500" y="2489200"/>
          <p14:tracePt t="15501" x="3365500" y="2470150"/>
          <p14:tracePt t="15517" x="3365500" y="2457450"/>
          <p14:tracePt t="15534" x="3365500" y="2438400"/>
          <p14:tracePt t="15551" x="3365500" y="2425700"/>
          <p14:tracePt t="15567" x="3365500" y="2419350"/>
          <p14:tracePt t="15584" x="3365500" y="2413000"/>
          <p14:tracePt t="15601" x="3371850" y="2406650"/>
          <p14:tracePt t="15621" x="3378200" y="2406650"/>
          <p14:tracePt t="15636" x="3384550" y="2406650"/>
          <p14:tracePt t="15652" x="3397250" y="2406650"/>
          <p14:tracePt t="15669" x="3403600" y="2400300"/>
          <p14:tracePt t="15685" x="3416300" y="2400300"/>
          <p14:tracePt t="15701" x="3435350" y="2400300"/>
          <p14:tracePt t="15718" x="3454400" y="2400300"/>
          <p14:tracePt t="15734" x="3473450" y="2400300"/>
          <p14:tracePt t="15751" x="3492500" y="2400300"/>
          <p14:tracePt t="15768" x="3517900" y="2400300"/>
          <p14:tracePt t="15784" x="3543300" y="2400300"/>
          <p14:tracePt t="15801" x="3568700" y="2413000"/>
          <p14:tracePt t="15818" x="3600450" y="2419350"/>
          <p14:tracePt t="15821" x="3613150" y="2425700"/>
          <p14:tracePt t="15835" x="3625850" y="2432050"/>
          <p14:tracePt t="15851" x="3695700" y="2451100"/>
          <p14:tracePt t="15870" x="3733800" y="2470150"/>
          <p14:tracePt t="15885" x="3765550" y="2476500"/>
          <p14:tracePt t="15901" x="3771900" y="2476500"/>
          <p14:tracePt t="15918" x="3778250" y="2476500"/>
          <p14:tracePt t="15934" x="3784600" y="2476500"/>
          <p14:tracePt t="15951" x="3790950" y="2476500"/>
          <p14:tracePt t="15968" x="3803650" y="2476500"/>
          <p14:tracePt t="15984" x="3835400" y="2476500"/>
          <p14:tracePt t="16001" x="3867150" y="2476500"/>
          <p14:tracePt t="16018" x="3917950" y="2463800"/>
          <p14:tracePt t="16022" x="3943350" y="2457450"/>
          <p14:tracePt t="16039" x="3987800" y="2444750"/>
          <p14:tracePt t="16052" x="4038600" y="2438400"/>
          <p14:tracePt t="16069" x="4095750" y="2432050"/>
          <p14:tracePt t="16085" x="4133850" y="2432050"/>
          <p14:tracePt t="16101" x="4178300" y="2425700"/>
          <p14:tracePt t="16118" x="4210050" y="2419350"/>
          <p14:tracePt t="16135" x="4248150" y="2413000"/>
          <p14:tracePt t="16151" x="4273550" y="2406650"/>
          <p14:tracePt t="16168" x="4292600" y="2400300"/>
          <p14:tracePt t="16185" x="4311650" y="2393950"/>
          <p14:tracePt t="16201" x="4324350" y="2393950"/>
          <p14:tracePt t="16218" x="4337050" y="2393950"/>
          <p14:tracePt t="16221" x="4343400" y="2393950"/>
          <p14:tracePt t="16235" x="4356100" y="2393950"/>
          <p14:tracePt t="16252" x="4368800" y="2393950"/>
          <p14:tracePt t="16268" x="4387850" y="2393950"/>
          <p14:tracePt t="16285" x="4413250" y="2393950"/>
          <p14:tracePt t="16301" x="4457700" y="2393950"/>
          <p14:tracePt t="16318" x="4533900" y="2393950"/>
          <p14:tracePt t="16334" x="4616450" y="2393950"/>
          <p14:tracePt t="16352" x="4692650" y="2393950"/>
          <p14:tracePt t="16368" x="4768850" y="2393950"/>
          <p14:tracePt t="16385" x="4813300" y="2393950"/>
          <p14:tracePt t="16401" x="4819650" y="2393950"/>
          <p14:tracePt t="16418" x="4832350" y="2393950"/>
          <p14:tracePt t="16435" x="4838700" y="2393950"/>
          <p14:tracePt t="16454" x="4838700" y="2400300"/>
          <p14:tracePt t="16468" x="4838700" y="2406650"/>
          <p14:tracePt t="16485" x="4845050" y="2419350"/>
          <p14:tracePt t="16501" x="4845050" y="2425700"/>
          <p14:tracePt t="16550" x="4845050" y="2432050"/>
          <p14:tracePt t="16558" x="4851400" y="2432050"/>
          <p14:tracePt t="16574" x="4857750" y="2432050"/>
          <p14:tracePt t="16584" x="4870450" y="2432050"/>
          <p14:tracePt t="16601" x="4889500" y="2432050"/>
          <p14:tracePt t="16608" x="4895850" y="2432050"/>
          <p14:tracePt t="16618" x="4914900" y="2432050"/>
          <p14:tracePt t="16636" x="4972050" y="2432050"/>
          <p14:tracePt t="16652" x="5003800" y="2432050"/>
          <p14:tracePt t="16669" x="5048250" y="2438400"/>
          <p14:tracePt t="16685" x="5080000" y="2444750"/>
          <p14:tracePt t="16702" x="5105400" y="2444750"/>
          <p14:tracePt t="17414" x="5111750" y="2444750"/>
          <p14:tracePt t="17422" x="5118100" y="2444750"/>
          <p14:tracePt t="17439" x="5124450" y="2444750"/>
          <p14:tracePt t="17454" x="5137150" y="2438400"/>
          <p14:tracePt t="17469" x="5168900" y="2425700"/>
          <p14:tracePt t="17487" x="5207000" y="2413000"/>
          <p14:tracePt t="17503" x="5245100" y="2400300"/>
          <p14:tracePt t="17535" x="5289550" y="2387600"/>
          <p14:tracePt t="17569" x="5308600" y="2381250"/>
          <p14:tracePt t="17602" x="5314950" y="2374900"/>
          <p14:tracePt t="17902" x="5321300" y="2374900"/>
          <p14:tracePt t="18182" x="5327650" y="2374900"/>
          <p14:tracePt t="18222" x="5334000" y="2374900"/>
          <p14:tracePt t="18239" x="5340350" y="2374900"/>
          <p14:tracePt t="18255" x="5346700" y="2374900"/>
          <p14:tracePt t="18263" x="5353050" y="2374900"/>
          <p14:tracePt t="18285" x="5378450" y="2374900"/>
          <p14:tracePt t="18318" x="5499100" y="2374900"/>
          <p14:tracePt t="18335" x="5638800" y="2374900"/>
          <p14:tracePt t="18352" x="5848350" y="2374900"/>
          <p14:tracePt t="18369" x="6108700" y="2374900"/>
          <p14:tracePt t="18385" x="6369050" y="2374900"/>
          <p14:tracePt t="18389" x="6483350" y="2374900"/>
          <p14:tracePt t="18402" x="6591300" y="2374900"/>
          <p14:tracePt t="18419" x="6737350" y="2374900"/>
          <p14:tracePt t="18436" x="6819900" y="2374900"/>
          <p14:tracePt t="18452" x="6832600" y="2374900"/>
          <p14:tracePt t="18902" x="6838950" y="2374900"/>
          <p14:tracePt t="18910" x="6845300" y="2374900"/>
          <p14:tracePt t="18919" x="6851650" y="2374900"/>
          <p14:tracePt t="18952" x="6953250" y="2374900"/>
          <p14:tracePt t="18985" x="7054850" y="2374900"/>
          <p14:tracePt t="19002" x="7092950" y="2374900"/>
          <p14:tracePt t="19005" x="7099300" y="2374900"/>
          <p14:tracePt t="19019" x="7105650" y="2374900"/>
          <p14:tracePt t="19582" x="7099300" y="2374900"/>
          <p14:tracePt t="19597" x="7086600" y="2374900"/>
          <p14:tracePt t="19606" x="7080250" y="2374900"/>
          <p14:tracePt t="19620" x="7042150" y="2381250"/>
          <p14:tracePt t="19638" x="7010400" y="2381250"/>
          <p14:tracePt t="19654" x="6959600" y="2381250"/>
          <p14:tracePt t="19660" x="6927850" y="2381250"/>
          <p14:tracePt t="19686" x="6769100" y="2381250"/>
          <p14:tracePt t="19719" x="6515100" y="2381250"/>
          <p14:tracePt t="19736" x="6375400" y="2381250"/>
          <p14:tracePt t="19753" x="6229350" y="2381250"/>
          <p14:tracePt t="19769" x="6083300" y="2381250"/>
          <p14:tracePt t="19773" x="5994400" y="2381250"/>
          <p14:tracePt t="19787" x="5816600" y="2381250"/>
          <p14:tracePt t="19803" x="5721350" y="2381250"/>
          <p14:tracePt t="19820" x="5441950" y="2381250"/>
          <p14:tracePt t="19836" x="5238750" y="2381250"/>
          <p14:tracePt t="19853" x="5048250" y="2381250"/>
          <p14:tracePt t="19869" x="4883150" y="2381250"/>
          <p14:tracePt t="19886" x="4705350" y="2381250"/>
          <p14:tracePt t="19902" x="4502150" y="2381250"/>
          <p14:tracePt t="19920" x="4311650" y="2381250"/>
          <p14:tracePt t="19936" x="4133850" y="2381250"/>
          <p14:tracePt t="19953" x="3975100" y="2381250"/>
          <p14:tracePt t="19969" x="3829050" y="2393950"/>
          <p14:tracePt t="19973" x="3759200" y="2406650"/>
          <p14:tracePt t="19986" x="3695700" y="2419350"/>
          <p14:tracePt t="20004" x="3543300" y="2425700"/>
          <p14:tracePt t="20020" x="3467100" y="2432050"/>
          <p14:tracePt t="20036" x="3409950" y="2451100"/>
          <p14:tracePt t="20053" x="3359150" y="2463800"/>
          <p14:tracePt t="20069" x="3327400" y="2470150"/>
          <p14:tracePt t="20086" x="3289300" y="2482850"/>
          <p14:tracePt t="20103" x="3270250" y="2489200"/>
          <p14:tracePt t="20120" x="3257550" y="2495550"/>
          <p14:tracePt t="20136" x="3251200" y="2495550"/>
          <p14:tracePt t="20255" x="3244850" y="2495550"/>
          <p14:tracePt t="20805" x="3244850" y="2501900"/>
          <p14:tracePt t="20813" x="3244850" y="2508250"/>
          <p14:tracePt t="20823" x="3251200" y="2514600"/>
          <p14:tracePt t="20837" x="3276600" y="2527300"/>
          <p14:tracePt t="20855" x="3321050" y="2559050"/>
          <p14:tracePt t="20870" x="3384550" y="2603500"/>
          <p14:tracePt t="20903" x="3524250" y="2660650"/>
          <p14:tracePt t="20936" x="3657600" y="2711450"/>
          <p14:tracePt t="20953" x="3702050" y="2717800"/>
          <p14:tracePt t="20956" x="3714750" y="2724150"/>
          <p14:tracePt t="22197" x="3721100" y="2724150"/>
          <p14:tracePt t="23382" x="3727450" y="2724150"/>
          <p14:tracePt t="26358" x="3733800" y="2730500"/>
          <p14:tracePt t="26367" x="3733800" y="2736850"/>
          <p14:tracePt t="26377" x="3733800" y="2743200"/>
          <p14:tracePt t="26389" x="3721100" y="2762250"/>
          <p14:tracePt t="26406" x="3695700" y="2787650"/>
          <p14:tracePt t="26424" x="3638550" y="2832100"/>
          <p14:tracePt t="26455" x="3498850" y="2901950"/>
          <p14:tracePt t="26460" x="3467100" y="2908300"/>
          <p14:tracePt t="26489" x="3371850" y="2933700"/>
          <p14:tracePt t="26505" x="3321050" y="2946400"/>
          <p14:tracePt t="26509" x="3295650" y="2952750"/>
          <p14:tracePt t="26522" x="3276600" y="2959100"/>
          <p14:tracePt t="26540" x="3206750" y="2971800"/>
          <p14:tracePt t="26556" x="3168650" y="2978150"/>
          <p14:tracePt t="26573" x="3130550" y="2990850"/>
          <p14:tracePt t="26589" x="3098800" y="3003550"/>
          <p14:tracePt t="26605" x="3054350" y="3022600"/>
          <p14:tracePt t="26622" x="2990850" y="3048000"/>
          <p14:tracePt t="26638" x="2946400" y="3086100"/>
          <p14:tracePt t="26655" x="2895600" y="3143250"/>
          <p14:tracePt t="26672" x="2851150" y="3206750"/>
          <p14:tracePt t="26689" x="2794000" y="3276600"/>
          <p14:tracePt t="26695" x="2774950" y="3314700"/>
          <p14:tracePt t="26705" x="2749550" y="3340100"/>
          <p14:tracePt t="26723" x="2698750" y="3429000"/>
          <p14:tracePt t="26740" x="2660650" y="3473450"/>
          <p14:tracePt t="26756" x="2635250" y="3517900"/>
          <p14:tracePt t="26772" x="2603500" y="3549650"/>
          <p14:tracePt t="26789" x="2565400" y="3575050"/>
          <p14:tracePt t="26805" x="2540000" y="3587750"/>
          <p14:tracePt t="26822" x="2514600" y="3606800"/>
          <p14:tracePt t="26839" x="2470150" y="3632200"/>
          <p14:tracePt t="26855" x="2419350" y="3657600"/>
          <p14:tracePt t="26872" x="2349500" y="3695700"/>
          <p14:tracePt t="26889" x="2254250" y="3740150"/>
          <p14:tracePt t="26892" x="2197100" y="3765550"/>
          <p14:tracePt t="26905" x="2152650" y="3790950"/>
          <p14:tracePt t="26922" x="2044700" y="3854450"/>
          <p14:tracePt t="26939" x="1917700" y="3962400"/>
          <p14:tracePt t="26956" x="1854200" y="4025900"/>
          <p14:tracePt t="26973" x="1809750" y="4076700"/>
          <p14:tracePt t="26989" x="1771650" y="4121150"/>
          <p14:tracePt t="27005" x="1746250" y="4152900"/>
          <p14:tracePt t="27022" x="1720850" y="4184650"/>
          <p14:tracePt t="27039" x="1695450" y="4197350"/>
          <p14:tracePt t="27055" x="1676400" y="4210050"/>
          <p14:tracePt t="27072" x="1663700" y="4210050"/>
          <p14:tracePt t="27089" x="1651000" y="4216400"/>
          <p14:tracePt t="27105" x="1644650" y="4216400"/>
          <p14:tracePt t="27122" x="1631950" y="4216400"/>
          <p14:tracePt t="27139" x="1625600" y="4216400"/>
          <p14:tracePt t="27156" x="1612900" y="4216400"/>
          <p14:tracePt t="27173" x="1600200" y="4216400"/>
          <p14:tracePt t="27189" x="1587500" y="4216400"/>
          <p14:tracePt t="27222" x="1581150" y="4216400"/>
          <p14:tracePt t="27239" x="1574800" y="4216400"/>
          <p14:tracePt t="27262" x="1568450" y="4216400"/>
          <p14:tracePt t="27272" x="1568450" y="4210050"/>
          <p14:tracePt t="27289" x="1568450" y="4203700"/>
          <p14:tracePt t="27305" x="1562100" y="4197350"/>
          <p14:tracePt t="27322" x="1562100" y="4184650"/>
          <p14:tracePt t="27340" x="1562100" y="4171950"/>
          <p14:tracePt t="27356" x="1555750" y="4165600"/>
          <p14:tracePt t="27372" x="1555750" y="4152900"/>
          <p14:tracePt t="27389" x="1555750" y="4146550"/>
          <p14:tracePt t="27405" x="1549400" y="4133850"/>
          <p14:tracePt t="27422" x="1549400" y="4127500"/>
          <p14:tracePt t="27439" x="1549400" y="4121150"/>
          <p14:tracePt t="27455" x="1549400" y="4114800"/>
          <p14:tracePt t="29623" x="1549400" y="4108450"/>
          <p14:tracePt t="29637" x="1562100" y="4108450"/>
          <p14:tracePt t="29647" x="1587500" y="4108450"/>
          <p14:tracePt t="29657" x="1631950" y="4108450"/>
          <p14:tracePt t="29674" x="1816100" y="4108450"/>
          <p14:tracePt t="29690" x="2070100" y="4108450"/>
          <p14:tracePt t="29695" x="2247900" y="4108450"/>
          <p14:tracePt t="29725" x="2990850" y="4127500"/>
          <p14:tracePt t="29757" x="3454400" y="4140200"/>
          <p14:tracePt t="29773" x="3562350" y="4152900"/>
          <p14:tracePt t="29790" x="3606800" y="4152900"/>
          <p14:tracePt t="29806" x="3632200" y="4152900"/>
          <p14:tracePt t="29823" x="3644900" y="4152900"/>
          <p14:tracePt t="29840" x="3651250" y="4152900"/>
          <p14:tracePt t="29856" x="3657600" y="4152900"/>
          <p14:tracePt t="29900" x="3663950" y="4152900"/>
          <p14:tracePt t="29941" x="3670300" y="4152900"/>
          <p14:tracePt t="29974" x="3676650" y="4152900"/>
          <p14:tracePt t="30077" x="3683000" y="4152900"/>
          <p14:tracePt t="30150" x="3689350" y="4152900"/>
          <p14:tracePt t="30942" x="3683000" y="4152900"/>
          <p14:tracePt t="30950" x="3676650" y="4152900"/>
          <p14:tracePt t="30981" x="3670300" y="4152900"/>
          <p14:tracePt t="31013" x="3670300" y="4146550"/>
          <p14:tracePt t="31045" x="3670300" y="4140200"/>
          <p14:tracePt t="31070" x="3663950" y="4140200"/>
          <p14:tracePt t="31087" x="3657600" y="4140200"/>
          <p14:tracePt t="31107" x="3657600" y="4133850"/>
          <p14:tracePt t="31142" x="3657600" y="4127500"/>
          <p14:tracePt t="33133" x="3670300" y="4127500"/>
          <p14:tracePt t="33142" x="3676650" y="4133850"/>
          <p14:tracePt t="33158" x="3714750" y="4146550"/>
          <p14:tracePt t="33176" x="3740150" y="4146550"/>
          <p14:tracePt t="33193" x="3771900" y="4146550"/>
          <p14:tracePt t="33614" x="3778250" y="4146550"/>
          <p14:tracePt t="33622" x="3784600" y="4146550"/>
          <p14:tracePt t="33642" x="3797300" y="4146550"/>
          <p14:tracePt t="33659" x="3829050" y="4146550"/>
          <p14:tracePt t="33675" x="3930650" y="4146550"/>
          <p14:tracePt t="33693" x="4013200" y="4146550"/>
          <p14:tracePt t="33725" x="4165600" y="4146550"/>
          <p14:tracePt t="33758" x="4241800" y="4152900"/>
          <p14:tracePt t="33901" x="4248150" y="4159250"/>
          <p14:tracePt t="33911" x="4254500" y="4159250"/>
          <p14:tracePt t="33958" x="4254500" y="4165600"/>
          <p14:tracePt t="33982" x="4254500" y="4171950"/>
          <p14:tracePt t="34006" x="4254500" y="4178300"/>
          <p14:tracePt t="34015" x="4254500" y="4184650"/>
          <p14:tracePt t="34025" x="4260850" y="4184650"/>
          <p14:tracePt t="34041" x="4273550" y="4191000"/>
          <p14:tracePt t="34058" x="4286250" y="4203700"/>
          <p14:tracePt t="34061" x="4292600" y="4203700"/>
          <p14:tracePt t="34075" x="4305300" y="4203700"/>
          <p14:tracePt t="34093" x="4349750" y="4210050"/>
          <p14:tracePt t="34109" x="4387850" y="4210050"/>
          <p14:tracePt t="34125" x="4419600" y="4210050"/>
          <p14:tracePt t="34141" x="4457700" y="4210050"/>
          <p14:tracePt t="34158" x="4502150" y="4210050"/>
          <p14:tracePt t="34175" x="4546600" y="4210050"/>
          <p14:tracePt t="34191" x="4591050" y="4210050"/>
          <p14:tracePt t="34208" x="4629150" y="4210050"/>
          <p14:tracePt t="34225" x="4660900" y="4210050"/>
          <p14:tracePt t="34241" x="4692650" y="4210050"/>
          <p14:tracePt t="34244" x="4699000" y="4210050"/>
          <p14:tracePt t="34258" x="4705350" y="4210050"/>
          <p14:tracePt t="34277" x="4711700" y="4210050"/>
          <p14:tracePt t="34422" x="4718050" y="4210050"/>
          <p14:tracePt t="34437" x="4718050" y="4203700"/>
          <p14:tracePt t="34479" x="4711700" y="4203700"/>
          <p14:tracePt t="34487" x="4705350" y="4203700"/>
          <p14:tracePt t="34495" x="4692650" y="4203700"/>
          <p14:tracePt t="34508" x="4667250" y="4197350"/>
          <p14:tracePt t="34525" x="4635500" y="4191000"/>
          <p14:tracePt t="34542" x="4597400" y="4184650"/>
          <p14:tracePt t="34558" x="4559300" y="4184650"/>
          <p14:tracePt t="34575" x="4533900" y="4184650"/>
          <p14:tracePt t="34591" x="4502150" y="4184650"/>
          <p14:tracePt t="34608" x="4457700" y="4184650"/>
          <p14:tracePt t="34625" x="4419600" y="4184650"/>
          <p14:tracePt t="34642" x="4387850" y="4178300"/>
          <p14:tracePt t="34646" x="4368800" y="4171950"/>
          <p14:tracePt t="34659" x="4356100" y="4165600"/>
          <p14:tracePt t="34675" x="4330700" y="4159250"/>
          <p14:tracePt t="34693" x="4318000" y="4159250"/>
          <p14:tracePt t="34708" x="4305300" y="4159250"/>
          <p14:tracePt t="34821" x="4298950" y="4159250"/>
          <p14:tracePt t="34830" x="4292600" y="4159250"/>
          <p14:tracePt t="34842" x="4286250" y="4159250"/>
          <p14:tracePt t="34858" x="4273550" y="4159250"/>
          <p14:tracePt t="34875" x="4241800" y="4159250"/>
          <p14:tracePt t="34892" x="4216400" y="4159250"/>
          <p14:tracePt t="34908" x="4191000" y="4152900"/>
          <p14:tracePt t="34925" x="4152900" y="4152900"/>
          <p14:tracePt t="34942" x="4127500" y="4152900"/>
          <p14:tracePt t="34958" x="4102100" y="4152900"/>
          <p14:tracePt t="34975" x="4083050" y="4152900"/>
          <p14:tracePt t="35165" x="4089400" y="4152900"/>
          <p14:tracePt t="35174" x="4095750" y="4152900"/>
          <p14:tracePt t="35192" x="4152900" y="4152900"/>
          <p14:tracePt t="35208" x="4292600" y="4152900"/>
          <p14:tracePt t="35225" x="4489450" y="4152900"/>
          <p14:tracePt t="35242" x="4711700" y="4152900"/>
          <p14:tracePt t="35245" x="4813300" y="4152900"/>
          <p14:tracePt t="35259" x="4902200" y="4152900"/>
          <p14:tracePt t="35276" x="5029200" y="4152900"/>
          <p14:tracePt t="35292" x="5048250" y="4152900"/>
          <p14:tracePt t="35308" x="5054600" y="4152900"/>
          <p14:tracePt t="38950" x="5067300" y="4152900"/>
          <p14:tracePt t="38965" x="5080000" y="4152900"/>
          <p14:tracePt t="38977" x="5086350" y="4152900"/>
          <p14:tracePt t="38994" x="5111750" y="4152900"/>
          <p14:tracePt t="39026" x="5149850" y="4152900"/>
          <p14:tracePt t="39029" x="5168900" y="4152900"/>
          <p14:tracePt t="39060" x="5219700" y="4152900"/>
          <p14:tracePt t="39076" x="5251450" y="4152900"/>
          <p14:tracePt t="39093" x="5276850" y="4152900"/>
          <p14:tracePt t="39110" x="5295900" y="4152900"/>
          <p14:tracePt t="39126" x="5302250" y="4152900"/>
          <p14:tracePt t="39143" x="5308600" y="4152900"/>
          <p14:tracePt t="40725" x="5308600" y="4146550"/>
          <p14:tracePt t="41165" x="5314950" y="4146550"/>
          <p14:tracePt t="50869" x="5321300" y="4146550"/>
          <p14:tracePt t="50885" x="5334000" y="4146550"/>
          <p14:tracePt t="50894" x="5353050" y="4152900"/>
          <p14:tracePt t="50904" x="5365750" y="4159250"/>
          <p14:tracePt t="50916" x="5441950" y="4165600"/>
          <p14:tracePt t="50934" x="5537200" y="4165600"/>
          <p14:tracePt t="50965" x="5740400" y="4165600"/>
          <p14:tracePt t="50998" x="5867400" y="4165600"/>
          <p14:tracePt t="51014" x="5905500" y="4165600"/>
          <p14:tracePt t="51031" x="5930900" y="4165600"/>
          <p14:tracePt t="51048" x="5956300" y="4165600"/>
          <p14:tracePt t="51065" x="5988050" y="4165600"/>
          <p14:tracePt t="51081" x="6038850" y="4165600"/>
          <p14:tracePt t="51098" x="6108700" y="4165600"/>
          <p14:tracePt t="51101" x="6165850" y="4165600"/>
          <p14:tracePt t="51114" x="6229350" y="4165600"/>
          <p14:tracePt t="51132" x="6432550" y="4165600"/>
          <p14:tracePt t="51149" x="6578600" y="4165600"/>
          <p14:tracePt t="51165" x="6750050" y="4165600"/>
          <p14:tracePt t="51181" x="6934200" y="4165600"/>
          <p14:tracePt t="51198" x="7124700" y="4165600"/>
          <p14:tracePt t="51214" x="7315200" y="4165600"/>
          <p14:tracePt t="51231" x="7473950" y="4165600"/>
          <p14:tracePt t="51249" x="7569200" y="4165600"/>
          <p14:tracePt t="51265" x="7626350" y="4165600"/>
          <p14:tracePt t="51281" x="7639050" y="4165600"/>
          <p14:tracePt t="53862" x="7645400" y="4165600"/>
          <p14:tracePt t="55238" x="7639050" y="4165600"/>
          <p14:tracePt t="55254" x="7626350" y="4165600"/>
          <p14:tracePt t="55270" x="7607300" y="4165600"/>
          <p14:tracePt t="55279" x="7588250" y="4165600"/>
          <p14:tracePt t="55289" x="7575550" y="4165600"/>
          <p14:tracePt t="55300" x="7531100" y="4171950"/>
          <p14:tracePt t="55333" x="7467600" y="4191000"/>
          <p14:tracePt t="55366" x="7435850" y="4197350"/>
          <p14:tracePt t="55383" x="7423150" y="4197350"/>
          <p14:tracePt t="55400" x="7410450" y="4197350"/>
          <p14:tracePt t="55416" x="7397750" y="4203700"/>
          <p14:tracePt t="55420" x="7378700" y="4210050"/>
          <p14:tracePt t="55432" x="7366000" y="4210050"/>
          <p14:tracePt t="55450" x="7334250" y="4222750"/>
          <p14:tracePt t="55457" x="7315200" y="4229100"/>
          <p14:tracePt t="55467" x="7296150" y="4229100"/>
          <p14:tracePt t="55485" x="7232650" y="4241800"/>
          <p14:tracePt t="55500" x="7207250" y="4248150"/>
          <p14:tracePt t="55516" x="7188200" y="4254500"/>
          <p14:tracePt t="55533" x="7162800" y="4260850"/>
          <p14:tracePt t="55550" x="7150100" y="4267200"/>
          <p14:tracePt t="55566" x="7137400" y="4273550"/>
          <p14:tracePt t="55583" x="7112000" y="4273550"/>
          <p14:tracePt t="55600" x="7092950" y="4279900"/>
          <p14:tracePt t="55616" x="7073900" y="4279900"/>
          <p14:tracePt t="55621" x="7067550" y="4286250"/>
          <p14:tracePt t="55633" x="7061200" y="4292600"/>
          <p14:tracePt t="55650" x="7048500" y="4292600"/>
          <p14:tracePt t="56918" x="7042150" y="4292600"/>
          <p14:tracePt t="60078" x="7042150" y="4286250"/>
          <p14:tracePt t="60125" x="7035800" y="4286250"/>
          <p14:tracePt t="63022" x="7035800" y="4279900"/>
          <p14:tracePt t="63030" x="7029450" y="4273550"/>
          <p14:tracePt t="63125" x="7023100" y="4273550"/>
          <p14:tracePt t="63158" x="7023100" y="4267200"/>
          <p14:tracePt t="63310" x="7016750" y="4267200"/>
          <p14:tracePt t="63350" x="7010400" y="4260850"/>
          <p14:tracePt t="63358" x="7004050" y="4260850"/>
          <p14:tracePt t="63374" x="6997700" y="4260850"/>
          <p14:tracePt t="63403" x="6978650" y="4260850"/>
          <p14:tracePt t="63436" x="6921500" y="4260850"/>
          <p14:tracePt t="63453" x="6883400" y="4260850"/>
          <p14:tracePt t="63469" x="6826250" y="4260850"/>
          <p14:tracePt t="63486" x="6762750" y="4260850"/>
          <p14:tracePt t="63502" x="6699250" y="4260850"/>
          <p14:tracePt t="63519" x="6623050" y="4260850"/>
          <p14:tracePt t="63524" x="6578600" y="4260850"/>
          <p14:tracePt t="63536" x="6534150" y="4260850"/>
          <p14:tracePt t="63554" x="6470650" y="4260850"/>
          <p14:tracePt t="63569" x="6400800" y="4260850"/>
          <p14:tracePt t="63573" x="6369050" y="4260850"/>
          <p14:tracePt t="63585" x="6337300" y="4267200"/>
          <p14:tracePt t="63604" x="6223000" y="4286250"/>
          <p14:tracePt t="63620" x="6172200" y="4286250"/>
          <p14:tracePt t="63637" x="6127750" y="4286250"/>
          <p14:tracePt t="63653" x="6089650" y="4286250"/>
          <p14:tracePt t="63669" x="6076950" y="4286250"/>
          <p14:tracePt t="63686" x="6070600" y="4286250"/>
          <p14:tracePt t="67062" x="6064250" y="4286250"/>
          <p14:tracePt t="111024" x="6057900" y="4286250"/>
          <p14:tracePt t="111541" x="6057900" y="4279900"/>
          <p14:tracePt t="111550" x="6057900" y="4273550"/>
          <p14:tracePt t="111560" x="6051550" y="4267200"/>
          <p14:tracePt t="111588" x="6038850" y="4241800"/>
          <p14:tracePt t="111621" x="6026150" y="4222750"/>
          <p14:tracePt t="111638" x="6019800" y="4216400"/>
          <p14:tracePt t="111655" x="6013450" y="4210050"/>
          <p14:tracePt t="111671" x="6007100" y="4203700"/>
          <p14:tracePt t="111688" x="6007100" y="4197350"/>
          <p14:tracePt t="111705" x="6000750" y="4184650"/>
          <p14:tracePt t="111721" x="5994400" y="4178300"/>
          <p14:tracePt t="111725" x="5988050" y="4171950"/>
          <p14:tracePt t="111749" x="5988050" y="4159250"/>
          <p14:tracePt t="111758" x="5981700" y="4152900"/>
          <p14:tracePt t="111772" x="5969000" y="4140200"/>
          <p14:tracePt t="111789" x="5937250" y="4121150"/>
          <p14:tracePt t="111805" x="5911850" y="4095750"/>
          <p14:tracePt t="111821" x="5886450" y="4064000"/>
          <p14:tracePt t="111838" x="5842000" y="4000500"/>
          <p14:tracePt t="111855" x="5772150" y="3911600"/>
          <p14:tracePt t="111871" x="5689600" y="3822700"/>
          <p14:tracePt t="111888" x="5619750" y="3714750"/>
          <p14:tracePt t="111905" x="5543550" y="3613150"/>
          <p14:tracePt t="111921" x="5473700" y="3511550"/>
          <p14:tracePt t="111925" x="5435600" y="3473450"/>
          <p14:tracePt t="111938" x="5384800" y="3435350"/>
          <p14:tracePt t="111958" x="5295900" y="3340100"/>
          <p14:tracePt t="111972" x="5264150" y="3308350"/>
          <p14:tracePt t="111990" x="5251450" y="3295650"/>
          <p14:tracePt t="112005" x="5245100" y="3282950"/>
          <p14:tracePt t="112022" x="5238750" y="3282950"/>
          <p14:tracePt t="112038" x="5238750" y="3270250"/>
          <p14:tracePt t="112055" x="5219700" y="3263900"/>
          <p14:tracePt t="112071" x="5207000" y="3244850"/>
          <p14:tracePt t="112088" x="5187950" y="3232150"/>
          <p14:tracePt t="112105" x="5162550" y="3206750"/>
          <p14:tracePt t="112121" x="5143500" y="3194050"/>
          <p14:tracePt t="112124" x="5124450" y="3181350"/>
          <p14:tracePt t="112138" x="5111750" y="3168650"/>
          <p14:tracePt t="112156" x="5035550" y="3130550"/>
          <p14:tracePt t="112172" x="4953000" y="3086100"/>
          <p14:tracePt t="112189" x="4838700" y="3028950"/>
          <p14:tracePt t="112205" x="4692650" y="2952750"/>
          <p14:tracePt t="112222" x="4489450" y="2851150"/>
          <p14:tracePt t="112238" x="4235450" y="2717800"/>
          <p14:tracePt t="112255" x="3987800" y="2597150"/>
          <p14:tracePt t="112271" x="3797300" y="2501900"/>
          <p14:tracePt t="112288" x="3676650" y="2438400"/>
          <p14:tracePt t="112305" x="3663950" y="2419350"/>
          <p14:tracePt t="112479"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1000" y="274638"/>
            <a:ext cx="8305800" cy="1138138"/>
          </a:xfrm>
        </p:spPr>
        <p:txBody>
          <a:bodyPr>
            <a:normAutofit/>
          </a:bodyPr>
          <a:lstStyle/>
          <a:p>
            <a:r>
              <a:rPr lang="en-US" dirty="0"/>
              <a:t>PERT exercise 1</a:t>
            </a:r>
          </a:p>
        </p:txBody>
      </p:sp>
      <p:sp>
        <p:nvSpPr>
          <p:cNvPr id="55299" name="Rectangle 3"/>
          <p:cNvSpPr>
            <a:spLocks noGrp="1" noChangeArrowheads="1"/>
          </p:cNvSpPr>
          <p:nvPr>
            <p:ph idx="1"/>
          </p:nvPr>
        </p:nvSpPr>
        <p:spPr>
          <a:xfrm>
            <a:off x="457200" y="1628800"/>
            <a:ext cx="8458200" cy="5112568"/>
          </a:xfrm>
        </p:spPr>
        <p:txBody>
          <a:bodyPr>
            <a:normAutofit/>
          </a:bodyPr>
          <a:lstStyle/>
          <a:p>
            <a:pPr>
              <a:lnSpc>
                <a:spcPct val="90000"/>
              </a:lnSpc>
            </a:pPr>
            <a:r>
              <a:rPr lang="en-ZA" dirty="0"/>
              <a:t>Suppose a project manager estimates that the </a:t>
            </a:r>
            <a:r>
              <a:rPr lang="en-ZA" b="1" dirty="0">
                <a:solidFill>
                  <a:srgbClr val="FF0000"/>
                </a:solidFill>
              </a:rPr>
              <a:t>most likely time </a:t>
            </a:r>
            <a:r>
              <a:rPr lang="en-ZA" dirty="0"/>
              <a:t>to complete a project is </a:t>
            </a:r>
            <a:r>
              <a:rPr lang="en-ZA" b="1" dirty="0">
                <a:solidFill>
                  <a:srgbClr val="FF0000"/>
                </a:solidFill>
              </a:rPr>
              <a:t>12 days-</a:t>
            </a:r>
            <a:r>
              <a:rPr lang="en-ZA" dirty="0"/>
              <a:t>-assuming predictable delays and ignoring unlikely scenarios that will either decrease or increase the time. Her </a:t>
            </a:r>
            <a:r>
              <a:rPr lang="en-ZA" b="1" dirty="0">
                <a:solidFill>
                  <a:schemeClr val="accent1"/>
                </a:solidFill>
              </a:rPr>
              <a:t>optimistic prediction </a:t>
            </a:r>
            <a:r>
              <a:rPr lang="en-ZA" dirty="0"/>
              <a:t>for the project is </a:t>
            </a:r>
            <a:r>
              <a:rPr lang="en-ZA" b="1" dirty="0">
                <a:solidFill>
                  <a:schemeClr val="accent1"/>
                </a:solidFill>
              </a:rPr>
              <a:t>7 days-</a:t>
            </a:r>
            <a:r>
              <a:rPr lang="en-ZA" dirty="0"/>
              <a:t>-assuming that there are none of the usual delays. Her </a:t>
            </a:r>
            <a:r>
              <a:rPr lang="en-ZA" b="1" dirty="0">
                <a:solidFill>
                  <a:srgbClr val="00B050"/>
                </a:solidFill>
              </a:rPr>
              <a:t>pessimistic prediction </a:t>
            </a:r>
            <a:r>
              <a:rPr lang="en-ZA" dirty="0"/>
              <a:t>for the project is </a:t>
            </a:r>
            <a:r>
              <a:rPr lang="en-ZA" b="1" dirty="0">
                <a:solidFill>
                  <a:srgbClr val="00B050"/>
                </a:solidFill>
              </a:rPr>
              <a:t>29 days-</a:t>
            </a:r>
            <a:r>
              <a:rPr lang="en-ZA" dirty="0"/>
              <a:t>-assuming that all possible delays occur. </a:t>
            </a:r>
          </a:p>
          <a:p>
            <a:pPr>
              <a:lnSpc>
                <a:spcPct val="90000"/>
              </a:lnSpc>
            </a:pPr>
            <a:r>
              <a:rPr lang="en-ZA" dirty="0"/>
              <a:t>The PERT estimate for the duration of the project is ____.  </a:t>
            </a:r>
          </a:p>
          <a:p>
            <a:pPr>
              <a:lnSpc>
                <a:spcPct val="90000"/>
              </a:lnSpc>
            </a:pPr>
            <a:r>
              <a:rPr lang="en-ZA" dirty="0"/>
              <a:t>Use the formula to compute the duration.</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4</a:t>
            </a:fld>
            <a:endParaRPr lang="en-ZA" dirty="0"/>
          </a:p>
        </p:txBody>
      </p:sp>
      <p:pic>
        <p:nvPicPr>
          <p:cNvPr id="3" name="Audio 2">
            <a:hlinkClick r:id="" action="ppaction://media"/>
            <a:extLst>
              <a:ext uri="{FF2B5EF4-FFF2-40B4-BE49-F238E27FC236}">
                <a16:creationId xmlns:a16="http://schemas.microsoft.com/office/drawing/2014/main" id="{6913EC19-7D3A-4A6D-BC71-2679243ABD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875825318"/>
      </p:ext>
    </p:extLst>
  </p:cSld>
  <p:clrMapOvr>
    <a:masterClrMapping/>
  </p:clrMapOvr>
  <mc:AlternateContent xmlns:mc="http://schemas.openxmlformats.org/markup-compatibility/2006" xmlns:p14="http://schemas.microsoft.com/office/powerpoint/2010/main">
    <mc:Choice Requires="p14">
      <p:transition p14:dur="0" advTm="38945"/>
    </mc:Choice>
    <mc:Fallback xmlns="">
      <p:transition advTm="3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a:t>PERT Exercise 2</a:t>
            </a:r>
          </a:p>
        </p:txBody>
      </p:sp>
      <p:sp>
        <p:nvSpPr>
          <p:cNvPr id="58371" name="Rectangle 3"/>
          <p:cNvSpPr>
            <a:spLocks noGrp="1" noChangeArrowheads="1"/>
          </p:cNvSpPr>
          <p:nvPr>
            <p:ph idx="1"/>
          </p:nvPr>
        </p:nvSpPr>
        <p:spPr/>
        <p:txBody>
          <a:bodyPr/>
          <a:lstStyle/>
          <a:p>
            <a:pPr marL="0" indent="0" algn="just">
              <a:buNone/>
            </a:pPr>
            <a:r>
              <a:rPr lang="en-ZA" dirty="0"/>
              <a:t>Your team members told you that an activity you are working on is most likely to be completed in 20 days. However, in the worst case it might take 30 days, and if all conditions are favourable, it might be completed in 15 days.</a:t>
            </a:r>
          </a:p>
          <a:p>
            <a:pPr marL="0" indent="0">
              <a:buNone/>
            </a:pPr>
            <a:endParaRPr lang="en-ZA" dirty="0"/>
          </a:p>
          <a:p>
            <a:pPr marL="0" indent="0">
              <a:buNone/>
            </a:pPr>
            <a:r>
              <a:rPr lang="en-ZA" dirty="0"/>
              <a:t>Question:  Determine the PERT Time estimate </a:t>
            </a:r>
            <a:r>
              <a:rPr lang="en-US" dirty="0"/>
              <a:t>(round to nearest integer).</a:t>
            </a:r>
          </a:p>
        </p:txBody>
      </p:sp>
      <p:sp>
        <p:nvSpPr>
          <p:cNvPr id="2" name="Slide Number Placeholder 1">
            <a:extLst>
              <a:ext uri="{FF2B5EF4-FFF2-40B4-BE49-F238E27FC236}">
                <a16:creationId xmlns:a16="http://schemas.microsoft.com/office/drawing/2014/main" id="{BEF5A95A-AA0D-4848-A332-E37EA6C0DAD8}"/>
              </a:ext>
            </a:extLst>
          </p:cNvPr>
          <p:cNvSpPr>
            <a:spLocks noGrp="1"/>
          </p:cNvSpPr>
          <p:nvPr>
            <p:ph type="sldNum" sz="quarter" idx="12"/>
          </p:nvPr>
        </p:nvSpPr>
        <p:spPr/>
        <p:txBody>
          <a:bodyPr/>
          <a:lstStyle/>
          <a:p>
            <a:pPr>
              <a:defRPr/>
            </a:pPr>
            <a:fld id="{9260104C-2574-44DF-8495-7479125A4907}" type="slidenum">
              <a:rPr lang="en-US" smtClean="0"/>
              <a:pPr>
                <a:defRPr/>
              </a:pPr>
              <a:t>5</a:t>
            </a:fld>
            <a:endParaRPr lang="en-US" dirty="0"/>
          </a:p>
        </p:txBody>
      </p:sp>
      <p:pic>
        <p:nvPicPr>
          <p:cNvPr id="7" name="Audio 6">
            <a:hlinkClick r:id="" action="ppaction://media"/>
            <a:extLst>
              <a:ext uri="{FF2B5EF4-FFF2-40B4-BE49-F238E27FC236}">
                <a16:creationId xmlns:a16="http://schemas.microsoft.com/office/drawing/2014/main" id="{C6A8E598-7E4B-4B3A-A334-81C901231F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53202758"/>
      </p:ext>
    </p:extLst>
  </p:cSld>
  <p:clrMapOvr>
    <a:masterClrMapping/>
  </p:clrMapOvr>
  <mc:AlternateContent xmlns:mc="http://schemas.openxmlformats.org/markup-compatibility/2006" xmlns:p14="http://schemas.microsoft.com/office/powerpoint/2010/main">
    <mc:Choice Requires="p14">
      <p:transition p14:dur="0" advTm="54595"/>
    </mc:Choice>
    <mc:Fallback xmlns="">
      <p:transition advTm="54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Exercise 2 - Solution</a:t>
            </a:r>
          </a:p>
        </p:txBody>
      </p:sp>
      <p:sp>
        <p:nvSpPr>
          <p:cNvPr id="58371" name="Rectangle 3"/>
          <p:cNvSpPr>
            <a:spLocks noGrp="1" noChangeArrowheads="1"/>
          </p:cNvSpPr>
          <p:nvPr>
            <p:ph idx="1"/>
          </p:nvPr>
        </p:nvSpPr>
        <p:spPr>
          <a:xfrm>
            <a:off x="152400" y="1600200"/>
            <a:ext cx="8839200" cy="5141168"/>
          </a:xfrm>
        </p:spPr>
        <p:txBody>
          <a:bodyPr>
            <a:normAutofit fontScale="77500" lnSpcReduction="20000"/>
          </a:bodyPr>
          <a:lstStyle/>
          <a:p>
            <a:pPr marL="0" indent="0">
              <a:buNone/>
            </a:pPr>
            <a:r>
              <a:rPr lang="en-ZA" b="1" dirty="0"/>
              <a:t>Solution</a:t>
            </a:r>
          </a:p>
          <a:p>
            <a:pPr>
              <a:buFont typeface="Calibri" panose="020F0502020204030204" pitchFamily="34" charset="0"/>
              <a:buChar char="→"/>
            </a:pPr>
            <a:r>
              <a:rPr lang="en-ZA" dirty="0"/>
              <a:t>To determine the PERT estimate, we need the Optimistic Time, Pessimistic Time, and Most Likely Time for the activity.</a:t>
            </a:r>
          </a:p>
          <a:p>
            <a:pPr>
              <a:buFont typeface="Calibri" panose="020F0502020204030204" pitchFamily="34" charset="0"/>
              <a:buChar char="→"/>
            </a:pPr>
            <a:r>
              <a:rPr lang="en-ZA" dirty="0"/>
              <a:t>The question says it is most likely that the task can be completed in 20 days, hence: Most Likely Time = 20 days</a:t>
            </a:r>
          </a:p>
          <a:p>
            <a:pPr>
              <a:buFont typeface="Calibri" panose="020F0502020204030204" pitchFamily="34" charset="0"/>
              <a:buChar char="→"/>
            </a:pPr>
            <a:r>
              <a:rPr lang="en-ZA" dirty="0"/>
              <a:t>It further says that in the worst case it may take 30 days, hence: Pessimistic Time = 30 days</a:t>
            </a:r>
          </a:p>
          <a:p>
            <a:pPr>
              <a:buFont typeface="Calibri" panose="020F0502020204030204" pitchFamily="34" charset="0"/>
              <a:buChar char="→"/>
            </a:pPr>
            <a:r>
              <a:rPr lang="en-ZA" dirty="0"/>
              <a:t>It also says that if all conditions are favourable, it will take 15 days to complete the task. Hence: Optimistic Time = 15 days</a:t>
            </a:r>
          </a:p>
          <a:p>
            <a:pPr marL="0" indent="0">
              <a:buNone/>
            </a:pPr>
            <a:r>
              <a:rPr lang="en-ZA" dirty="0"/>
              <a:t>Now,</a:t>
            </a:r>
          </a:p>
          <a:p>
            <a:pPr>
              <a:buFont typeface="Calibri" panose="020F0502020204030204" pitchFamily="34" charset="0"/>
              <a:buChar char="→"/>
            </a:pPr>
            <a:r>
              <a:rPr lang="en-ZA" dirty="0"/>
              <a:t>PERT Estimate = [Optimistic Time + 4 X (Most Likely Time) + Pessimistic Time] / 6</a:t>
            </a:r>
          </a:p>
          <a:p>
            <a:pPr>
              <a:buFont typeface="Calibri" panose="020F0502020204030204" pitchFamily="34" charset="0"/>
              <a:buChar char="→"/>
            </a:pPr>
            <a:r>
              <a:rPr lang="en-ZA" dirty="0"/>
              <a:t>= [15 + 4X20 + 30] / 6 = [15 + 80 + 30] / 6 = 125 / 6 = 20.83 days</a:t>
            </a:r>
          </a:p>
          <a:p>
            <a:pPr>
              <a:buFont typeface="Calibri" panose="020F0502020204030204" pitchFamily="34" charset="0"/>
              <a:buChar char="→"/>
            </a:pPr>
            <a:r>
              <a:rPr lang="en-ZA" dirty="0"/>
              <a:t>Hence, PERT estimate for this activity is </a:t>
            </a:r>
            <a:r>
              <a:rPr lang="en-ZA" b="1" dirty="0"/>
              <a:t>21 days</a:t>
            </a:r>
            <a:r>
              <a:rPr lang="en-ZA" dirty="0"/>
              <a:t>. Rounded to the nearest integer.</a:t>
            </a:r>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6</a:t>
            </a:fld>
            <a:endParaRPr lang="en-ZA" dirty="0"/>
          </a:p>
        </p:txBody>
      </p:sp>
      <p:pic>
        <p:nvPicPr>
          <p:cNvPr id="3" name="Audio 2">
            <a:hlinkClick r:id="" action="ppaction://media"/>
            <a:extLst>
              <a:ext uri="{FF2B5EF4-FFF2-40B4-BE49-F238E27FC236}">
                <a16:creationId xmlns:a16="http://schemas.microsoft.com/office/drawing/2014/main" id="{A8E089E7-6F1D-4C2A-AFDA-06BE594F4D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625335243"/>
      </p:ext>
    </p:extLst>
  </p:cSld>
  <p:clrMapOvr>
    <a:masterClrMapping/>
  </p:clrMapOvr>
  <mc:AlternateContent xmlns:mc="http://schemas.openxmlformats.org/markup-compatibility/2006" xmlns:p14="http://schemas.microsoft.com/office/powerpoint/2010/main">
    <mc:Choice Requires="p14">
      <p:transition p14:dur="0" advTm="116420"/>
    </mc:Choice>
    <mc:Fallback xmlns="">
      <p:transition advTm="1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03614" y="32524"/>
            <a:ext cx="8839200" cy="948204"/>
          </a:xfrm>
        </p:spPr>
        <p:txBody>
          <a:bodyPr>
            <a:normAutofit fontScale="90000"/>
          </a:bodyPr>
          <a:lstStyle/>
          <a:p>
            <a:r>
              <a:rPr lang="en-US" dirty="0"/>
              <a:t>Exercise 3</a:t>
            </a:r>
          </a:p>
        </p:txBody>
      </p:sp>
      <p:sp>
        <p:nvSpPr>
          <p:cNvPr id="58371" name="Rectangle 3"/>
          <p:cNvSpPr>
            <a:spLocks noGrp="1" noChangeArrowheads="1"/>
          </p:cNvSpPr>
          <p:nvPr>
            <p:ph idx="1"/>
          </p:nvPr>
        </p:nvSpPr>
        <p:spPr>
          <a:xfrm>
            <a:off x="119237" y="908720"/>
            <a:ext cx="8839200" cy="1944216"/>
          </a:xfrm>
        </p:spPr>
        <p:txBody>
          <a:bodyPr/>
          <a:lstStyle/>
          <a:p>
            <a:pPr marL="0" indent="0">
              <a:buNone/>
            </a:pPr>
            <a:r>
              <a:rPr lang="en-US" sz="2400" dirty="0"/>
              <a:t>Consider the following project tasks and their identified best, likely, and worst case estimates of task duration (in weeks).  Assume the organization you work for computes PERT weight average based on the standard formula.  Calculate the </a:t>
            </a:r>
            <a:r>
              <a:rPr lang="en-US" sz="2400" b="1" dirty="0"/>
              <a:t>PERT weight average </a:t>
            </a:r>
            <a:r>
              <a:rPr lang="en-US" sz="2400" dirty="0"/>
              <a:t>for each of the following tasks (round to the nearest interger):</a:t>
            </a:r>
          </a:p>
          <a:p>
            <a:pPr marL="0" indent="0">
              <a:buNone/>
            </a:pPr>
            <a:endParaRPr lang="en-US" b="1"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7</a:t>
            </a:fld>
            <a:endParaRPr lang="en-ZA" dirty="0"/>
          </a:p>
        </p:txBody>
      </p:sp>
      <p:graphicFrame>
        <p:nvGraphicFramePr>
          <p:cNvPr id="2" name="Table 1"/>
          <p:cNvGraphicFramePr>
            <a:graphicFrameLocks noGrp="1"/>
          </p:cNvGraphicFramePr>
          <p:nvPr>
            <p:extLst/>
          </p:nvPr>
        </p:nvGraphicFramePr>
        <p:xfrm>
          <a:off x="323528" y="2778760"/>
          <a:ext cx="8424936" cy="4079240"/>
        </p:xfrm>
        <a:graphic>
          <a:graphicData uri="http://schemas.openxmlformats.org/drawingml/2006/table">
            <a:tbl>
              <a:tblPr firstRow="1" bandRow="1">
                <a:tableStyleId>{5940675A-B579-460E-94D1-54222C63F5DA}</a:tableStyleId>
              </a:tblPr>
              <a:tblGrid>
                <a:gridCol w="1318686">
                  <a:extLst>
                    <a:ext uri="{9D8B030D-6E8A-4147-A177-3AD203B41FA5}">
                      <a16:colId xmlns:a16="http://schemas.microsoft.com/office/drawing/2014/main" val="20000"/>
                    </a:ext>
                  </a:extLst>
                </a:gridCol>
                <a:gridCol w="1391946">
                  <a:extLst>
                    <a:ext uri="{9D8B030D-6E8A-4147-A177-3AD203B41FA5}">
                      <a16:colId xmlns:a16="http://schemas.microsoft.com/office/drawing/2014/main" val="20001"/>
                    </a:ext>
                  </a:extLst>
                </a:gridCol>
                <a:gridCol w="2197809">
                  <a:extLst>
                    <a:ext uri="{9D8B030D-6E8A-4147-A177-3AD203B41FA5}">
                      <a16:colId xmlns:a16="http://schemas.microsoft.com/office/drawing/2014/main" val="20002"/>
                    </a:ext>
                  </a:extLst>
                </a:gridCol>
                <a:gridCol w="1684987">
                  <a:extLst>
                    <a:ext uri="{9D8B030D-6E8A-4147-A177-3AD203B41FA5}">
                      <a16:colId xmlns:a16="http://schemas.microsoft.com/office/drawing/2014/main" val="20003"/>
                    </a:ext>
                  </a:extLst>
                </a:gridCol>
                <a:gridCol w="1831508">
                  <a:extLst>
                    <a:ext uri="{9D8B030D-6E8A-4147-A177-3AD203B41FA5}">
                      <a16:colId xmlns:a16="http://schemas.microsoft.com/office/drawing/2014/main" val="20004"/>
                    </a:ext>
                  </a:extLst>
                </a:gridCol>
              </a:tblGrid>
              <a:tr h="370840">
                <a:tc>
                  <a:txBody>
                    <a:bodyPr/>
                    <a:lstStyle/>
                    <a:p>
                      <a:r>
                        <a:rPr lang="en-ZA" dirty="0"/>
                        <a:t>Activity</a:t>
                      </a:r>
                    </a:p>
                  </a:txBody>
                  <a:tcPr/>
                </a:tc>
                <a:tc>
                  <a:txBody>
                    <a:bodyPr/>
                    <a:lstStyle/>
                    <a:p>
                      <a:r>
                        <a:rPr lang="en-ZA" dirty="0"/>
                        <a:t>Best</a:t>
                      </a:r>
                    </a:p>
                  </a:txBody>
                  <a:tcPr/>
                </a:tc>
                <a:tc>
                  <a:txBody>
                    <a:bodyPr/>
                    <a:lstStyle/>
                    <a:p>
                      <a:r>
                        <a:rPr lang="en-ZA" dirty="0"/>
                        <a:t>Likely</a:t>
                      </a:r>
                    </a:p>
                  </a:txBody>
                  <a:tcPr/>
                </a:tc>
                <a:tc>
                  <a:txBody>
                    <a:bodyPr/>
                    <a:lstStyle/>
                    <a:p>
                      <a:r>
                        <a:rPr lang="en-ZA" dirty="0"/>
                        <a:t>Worst</a:t>
                      </a:r>
                    </a:p>
                  </a:txBody>
                  <a:tcPr/>
                </a:tc>
                <a:tc>
                  <a:txBody>
                    <a:bodyPr/>
                    <a:lstStyle/>
                    <a:p>
                      <a:r>
                        <a:rPr lang="en-ZA" dirty="0"/>
                        <a:t>Average</a:t>
                      </a:r>
                    </a:p>
                  </a:txBody>
                  <a:tcPr/>
                </a:tc>
                <a:extLst>
                  <a:ext uri="{0D108BD9-81ED-4DB2-BD59-A6C34878D82A}">
                    <a16:rowId xmlns:a16="http://schemas.microsoft.com/office/drawing/2014/main" val="10000"/>
                  </a:ext>
                </a:extLst>
              </a:tr>
              <a:tr h="370840">
                <a:tc>
                  <a:txBody>
                    <a:bodyPr/>
                    <a:lstStyle/>
                    <a:p>
                      <a:r>
                        <a:rPr lang="en-ZA" dirty="0"/>
                        <a:t>A</a:t>
                      </a:r>
                    </a:p>
                  </a:txBody>
                  <a:tcPr/>
                </a:tc>
                <a:tc>
                  <a:txBody>
                    <a:bodyPr/>
                    <a:lstStyle/>
                    <a:p>
                      <a:r>
                        <a:rPr lang="en-ZA" dirty="0"/>
                        <a:t>5</a:t>
                      </a:r>
                    </a:p>
                  </a:txBody>
                  <a:tcPr/>
                </a:tc>
                <a:tc>
                  <a:txBody>
                    <a:bodyPr/>
                    <a:lstStyle/>
                    <a:p>
                      <a:r>
                        <a:rPr lang="en-ZA" dirty="0"/>
                        <a:t>5</a:t>
                      </a:r>
                    </a:p>
                  </a:txBody>
                  <a:tcPr/>
                </a:tc>
                <a:tc>
                  <a:txBody>
                    <a:bodyPr/>
                    <a:lstStyle/>
                    <a:p>
                      <a:r>
                        <a:rPr lang="en-ZA" dirty="0"/>
                        <a:t>20</a:t>
                      </a:r>
                    </a:p>
                  </a:txBody>
                  <a:tcPr/>
                </a:tc>
                <a:tc>
                  <a:txBody>
                    <a:bodyPr/>
                    <a:lstStyle/>
                    <a:p>
                      <a:endParaRPr lang="en-ZA" dirty="0"/>
                    </a:p>
                  </a:txBody>
                  <a:tcPr/>
                </a:tc>
                <a:extLst>
                  <a:ext uri="{0D108BD9-81ED-4DB2-BD59-A6C34878D82A}">
                    <a16:rowId xmlns:a16="http://schemas.microsoft.com/office/drawing/2014/main" val="10001"/>
                  </a:ext>
                </a:extLst>
              </a:tr>
              <a:tr h="370840">
                <a:tc>
                  <a:txBody>
                    <a:bodyPr/>
                    <a:lstStyle/>
                    <a:p>
                      <a:r>
                        <a:rPr lang="en-ZA" dirty="0"/>
                        <a:t>B</a:t>
                      </a:r>
                    </a:p>
                  </a:txBody>
                  <a:tcPr/>
                </a:tc>
                <a:tc>
                  <a:txBody>
                    <a:bodyPr/>
                    <a:lstStyle/>
                    <a:p>
                      <a:r>
                        <a:rPr lang="en-ZA" dirty="0"/>
                        <a:t>3</a:t>
                      </a:r>
                    </a:p>
                  </a:txBody>
                  <a:tcPr/>
                </a:tc>
                <a:tc>
                  <a:txBody>
                    <a:bodyPr/>
                    <a:lstStyle/>
                    <a:p>
                      <a:r>
                        <a:rPr lang="en-ZA" dirty="0"/>
                        <a:t>5</a:t>
                      </a:r>
                    </a:p>
                  </a:txBody>
                  <a:tcPr/>
                </a:tc>
                <a:tc>
                  <a:txBody>
                    <a:bodyPr/>
                    <a:lstStyle/>
                    <a:p>
                      <a:r>
                        <a:rPr lang="en-ZA" dirty="0"/>
                        <a:t>9</a:t>
                      </a:r>
                    </a:p>
                  </a:txBody>
                  <a:tcPr/>
                </a:tc>
                <a:tc>
                  <a:txBody>
                    <a:bodyPr/>
                    <a:lstStyle/>
                    <a:p>
                      <a:endParaRPr lang="en-ZA" dirty="0"/>
                    </a:p>
                  </a:txBody>
                  <a:tcPr/>
                </a:tc>
                <a:extLst>
                  <a:ext uri="{0D108BD9-81ED-4DB2-BD59-A6C34878D82A}">
                    <a16:rowId xmlns:a16="http://schemas.microsoft.com/office/drawing/2014/main" val="10002"/>
                  </a:ext>
                </a:extLst>
              </a:tr>
              <a:tr h="370840">
                <a:tc>
                  <a:txBody>
                    <a:bodyPr/>
                    <a:lstStyle/>
                    <a:p>
                      <a:r>
                        <a:rPr lang="en-ZA" dirty="0"/>
                        <a:t>C</a:t>
                      </a:r>
                    </a:p>
                  </a:txBody>
                  <a:tcPr/>
                </a:tc>
                <a:tc>
                  <a:txBody>
                    <a:bodyPr/>
                    <a:lstStyle/>
                    <a:p>
                      <a:r>
                        <a:rPr lang="en-ZA" dirty="0"/>
                        <a:t>7</a:t>
                      </a:r>
                    </a:p>
                  </a:txBody>
                  <a:tcPr/>
                </a:tc>
                <a:tc>
                  <a:txBody>
                    <a:bodyPr/>
                    <a:lstStyle/>
                    <a:p>
                      <a:r>
                        <a:rPr lang="en-ZA" dirty="0"/>
                        <a:t>21</a:t>
                      </a:r>
                    </a:p>
                  </a:txBody>
                  <a:tcPr/>
                </a:tc>
                <a:tc>
                  <a:txBody>
                    <a:bodyPr/>
                    <a:lstStyle/>
                    <a:p>
                      <a:r>
                        <a:rPr lang="en-ZA" dirty="0"/>
                        <a:t>26</a:t>
                      </a:r>
                    </a:p>
                  </a:txBody>
                  <a:tcPr/>
                </a:tc>
                <a:tc>
                  <a:txBody>
                    <a:bodyPr/>
                    <a:lstStyle/>
                    <a:p>
                      <a:endParaRPr lang="en-ZA" dirty="0"/>
                    </a:p>
                  </a:txBody>
                  <a:tcPr/>
                </a:tc>
                <a:extLst>
                  <a:ext uri="{0D108BD9-81ED-4DB2-BD59-A6C34878D82A}">
                    <a16:rowId xmlns:a16="http://schemas.microsoft.com/office/drawing/2014/main" val="10003"/>
                  </a:ext>
                </a:extLst>
              </a:tr>
              <a:tr h="370840">
                <a:tc>
                  <a:txBody>
                    <a:bodyPr/>
                    <a:lstStyle/>
                    <a:p>
                      <a:r>
                        <a:rPr lang="en-ZA" dirty="0"/>
                        <a:t>D</a:t>
                      </a:r>
                    </a:p>
                  </a:txBody>
                  <a:tcPr/>
                </a:tc>
                <a:tc>
                  <a:txBody>
                    <a:bodyPr/>
                    <a:lstStyle/>
                    <a:p>
                      <a:r>
                        <a:rPr lang="en-ZA" dirty="0"/>
                        <a:t>4</a:t>
                      </a:r>
                    </a:p>
                  </a:txBody>
                  <a:tcPr/>
                </a:tc>
                <a:tc>
                  <a:txBody>
                    <a:bodyPr/>
                    <a:lstStyle/>
                    <a:p>
                      <a:r>
                        <a:rPr lang="en-ZA" dirty="0"/>
                        <a:t>4</a:t>
                      </a:r>
                    </a:p>
                  </a:txBody>
                  <a:tcPr/>
                </a:tc>
                <a:tc>
                  <a:txBody>
                    <a:bodyPr/>
                    <a:lstStyle/>
                    <a:p>
                      <a:r>
                        <a:rPr lang="en-ZA" dirty="0"/>
                        <a:t>4</a:t>
                      </a:r>
                    </a:p>
                  </a:txBody>
                  <a:tcPr/>
                </a:tc>
                <a:tc>
                  <a:txBody>
                    <a:bodyPr/>
                    <a:lstStyle/>
                    <a:p>
                      <a:endParaRPr lang="en-ZA" dirty="0"/>
                    </a:p>
                  </a:txBody>
                  <a:tcPr/>
                </a:tc>
                <a:extLst>
                  <a:ext uri="{0D108BD9-81ED-4DB2-BD59-A6C34878D82A}">
                    <a16:rowId xmlns:a16="http://schemas.microsoft.com/office/drawing/2014/main" val="10004"/>
                  </a:ext>
                </a:extLst>
              </a:tr>
              <a:tr h="370840">
                <a:tc>
                  <a:txBody>
                    <a:bodyPr/>
                    <a:lstStyle/>
                    <a:p>
                      <a:r>
                        <a:rPr lang="en-ZA" dirty="0"/>
                        <a:t>E</a:t>
                      </a:r>
                    </a:p>
                  </a:txBody>
                  <a:tcPr/>
                </a:tc>
                <a:tc>
                  <a:txBody>
                    <a:bodyPr/>
                    <a:lstStyle/>
                    <a:p>
                      <a:r>
                        <a:rPr lang="en-ZA" dirty="0"/>
                        <a:t>10</a:t>
                      </a:r>
                    </a:p>
                  </a:txBody>
                  <a:tcPr/>
                </a:tc>
                <a:tc>
                  <a:txBody>
                    <a:bodyPr/>
                    <a:lstStyle/>
                    <a:p>
                      <a:r>
                        <a:rPr lang="en-ZA" dirty="0"/>
                        <a:t>20</a:t>
                      </a:r>
                    </a:p>
                  </a:txBody>
                  <a:tcPr/>
                </a:tc>
                <a:tc>
                  <a:txBody>
                    <a:bodyPr/>
                    <a:lstStyle/>
                    <a:p>
                      <a:r>
                        <a:rPr lang="en-ZA" dirty="0"/>
                        <a:t>44</a:t>
                      </a:r>
                    </a:p>
                  </a:txBody>
                  <a:tcPr/>
                </a:tc>
                <a:tc>
                  <a:txBody>
                    <a:bodyPr/>
                    <a:lstStyle/>
                    <a:p>
                      <a:endParaRPr lang="en-ZA" dirty="0"/>
                    </a:p>
                  </a:txBody>
                  <a:tcPr/>
                </a:tc>
                <a:extLst>
                  <a:ext uri="{0D108BD9-81ED-4DB2-BD59-A6C34878D82A}">
                    <a16:rowId xmlns:a16="http://schemas.microsoft.com/office/drawing/2014/main" val="10005"/>
                  </a:ext>
                </a:extLst>
              </a:tr>
              <a:tr h="370840">
                <a:tc>
                  <a:txBody>
                    <a:bodyPr/>
                    <a:lstStyle/>
                    <a:p>
                      <a:r>
                        <a:rPr lang="en-ZA" dirty="0"/>
                        <a:t>F</a:t>
                      </a:r>
                    </a:p>
                  </a:txBody>
                  <a:tcPr/>
                </a:tc>
                <a:tc>
                  <a:txBody>
                    <a:bodyPr/>
                    <a:lstStyle/>
                    <a:p>
                      <a:r>
                        <a:rPr lang="en-ZA" dirty="0"/>
                        <a:t>3</a:t>
                      </a:r>
                    </a:p>
                  </a:txBody>
                  <a:tcPr/>
                </a:tc>
                <a:tc>
                  <a:txBody>
                    <a:bodyPr/>
                    <a:lstStyle/>
                    <a:p>
                      <a:r>
                        <a:rPr lang="en-ZA" dirty="0"/>
                        <a:t>15</a:t>
                      </a:r>
                    </a:p>
                  </a:txBody>
                  <a:tcPr/>
                </a:tc>
                <a:tc>
                  <a:txBody>
                    <a:bodyPr/>
                    <a:lstStyle/>
                    <a:p>
                      <a:r>
                        <a:rPr lang="en-ZA" dirty="0"/>
                        <a:t>15</a:t>
                      </a:r>
                    </a:p>
                  </a:txBody>
                  <a:tcPr/>
                </a:tc>
                <a:tc>
                  <a:txBody>
                    <a:bodyPr/>
                    <a:lstStyle/>
                    <a:p>
                      <a:endParaRPr lang="en-ZA" dirty="0"/>
                    </a:p>
                  </a:txBody>
                  <a:tcPr/>
                </a:tc>
                <a:extLst>
                  <a:ext uri="{0D108BD9-81ED-4DB2-BD59-A6C34878D82A}">
                    <a16:rowId xmlns:a16="http://schemas.microsoft.com/office/drawing/2014/main" val="10006"/>
                  </a:ext>
                </a:extLst>
              </a:tr>
              <a:tr h="370840">
                <a:tc>
                  <a:txBody>
                    <a:bodyPr/>
                    <a:lstStyle/>
                    <a:p>
                      <a:r>
                        <a:rPr lang="en-ZA" dirty="0"/>
                        <a:t>G</a:t>
                      </a:r>
                    </a:p>
                  </a:txBody>
                  <a:tcPr/>
                </a:tc>
                <a:tc>
                  <a:txBody>
                    <a:bodyPr/>
                    <a:lstStyle/>
                    <a:p>
                      <a:r>
                        <a:rPr lang="en-ZA" dirty="0"/>
                        <a:t>6</a:t>
                      </a:r>
                    </a:p>
                  </a:txBody>
                  <a:tcPr/>
                </a:tc>
                <a:tc>
                  <a:txBody>
                    <a:bodyPr/>
                    <a:lstStyle/>
                    <a:p>
                      <a:r>
                        <a:rPr lang="en-ZA" dirty="0"/>
                        <a:t>9</a:t>
                      </a:r>
                    </a:p>
                  </a:txBody>
                  <a:tcPr/>
                </a:tc>
                <a:tc>
                  <a:txBody>
                    <a:bodyPr/>
                    <a:lstStyle/>
                    <a:p>
                      <a:r>
                        <a:rPr lang="en-ZA" dirty="0"/>
                        <a:t>11</a:t>
                      </a:r>
                    </a:p>
                  </a:txBody>
                  <a:tcPr/>
                </a:tc>
                <a:tc>
                  <a:txBody>
                    <a:bodyPr/>
                    <a:lstStyle/>
                    <a:p>
                      <a:endParaRPr lang="en-ZA" dirty="0"/>
                    </a:p>
                  </a:txBody>
                  <a:tcPr/>
                </a:tc>
                <a:extLst>
                  <a:ext uri="{0D108BD9-81ED-4DB2-BD59-A6C34878D82A}">
                    <a16:rowId xmlns:a16="http://schemas.microsoft.com/office/drawing/2014/main" val="10007"/>
                  </a:ext>
                </a:extLst>
              </a:tr>
              <a:tr h="370840">
                <a:tc>
                  <a:txBody>
                    <a:bodyPr/>
                    <a:lstStyle/>
                    <a:p>
                      <a:r>
                        <a:rPr lang="en-ZA" dirty="0"/>
                        <a:t>H</a:t>
                      </a:r>
                    </a:p>
                  </a:txBody>
                  <a:tcPr/>
                </a:tc>
                <a:tc>
                  <a:txBody>
                    <a:bodyPr/>
                    <a:lstStyle/>
                    <a:p>
                      <a:r>
                        <a:rPr lang="en-ZA" dirty="0"/>
                        <a:t>32</a:t>
                      </a:r>
                    </a:p>
                  </a:txBody>
                  <a:tcPr/>
                </a:tc>
                <a:tc>
                  <a:txBody>
                    <a:bodyPr/>
                    <a:lstStyle/>
                    <a:p>
                      <a:r>
                        <a:rPr lang="en-ZA" dirty="0"/>
                        <a:t>44</a:t>
                      </a:r>
                    </a:p>
                  </a:txBody>
                  <a:tcPr/>
                </a:tc>
                <a:tc>
                  <a:txBody>
                    <a:bodyPr/>
                    <a:lstStyle/>
                    <a:p>
                      <a:r>
                        <a:rPr lang="en-ZA" dirty="0"/>
                        <a:t>75</a:t>
                      </a:r>
                    </a:p>
                  </a:txBody>
                  <a:tcPr/>
                </a:tc>
                <a:tc>
                  <a:txBody>
                    <a:bodyPr/>
                    <a:lstStyle/>
                    <a:p>
                      <a:endParaRPr lang="en-ZA" dirty="0"/>
                    </a:p>
                  </a:txBody>
                  <a:tcPr/>
                </a:tc>
                <a:extLst>
                  <a:ext uri="{0D108BD9-81ED-4DB2-BD59-A6C34878D82A}">
                    <a16:rowId xmlns:a16="http://schemas.microsoft.com/office/drawing/2014/main" val="10008"/>
                  </a:ext>
                </a:extLst>
              </a:tr>
              <a:tr h="370840">
                <a:tc>
                  <a:txBody>
                    <a:bodyPr/>
                    <a:lstStyle/>
                    <a:p>
                      <a:r>
                        <a:rPr lang="en-ZA" dirty="0"/>
                        <a:t>I</a:t>
                      </a:r>
                    </a:p>
                  </a:txBody>
                  <a:tcPr/>
                </a:tc>
                <a:tc>
                  <a:txBody>
                    <a:bodyPr/>
                    <a:lstStyle/>
                    <a:p>
                      <a:r>
                        <a:rPr lang="en-ZA" dirty="0"/>
                        <a:t>12</a:t>
                      </a:r>
                    </a:p>
                  </a:txBody>
                  <a:tcPr/>
                </a:tc>
                <a:tc>
                  <a:txBody>
                    <a:bodyPr/>
                    <a:lstStyle/>
                    <a:p>
                      <a:r>
                        <a:rPr lang="en-ZA" dirty="0"/>
                        <a:t>17</a:t>
                      </a:r>
                    </a:p>
                  </a:txBody>
                  <a:tcPr/>
                </a:tc>
                <a:tc>
                  <a:txBody>
                    <a:bodyPr/>
                    <a:lstStyle/>
                    <a:p>
                      <a:r>
                        <a:rPr lang="en-ZA" dirty="0"/>
                        <a:t>31</a:t>
                      </a:r>
                    </a:p>
                  </a:txBody>
                  <a:tcPr/>
                </a:tc>
                <a:tc>
                  <a:txBody>
                    <a:bodyPr/>
                    <a:lstStyle/>
                    <a:p>
                      <a:endParaRPr lang="en-ZA" dirty="0"/>
                    </a:p>
                  </a:txBody>
                  <a:tcPr/>
                </a:tc>
                <a:extLst>
                  <a:ext uri="{0D108BD9-81ED-4DB2-BD59-A6C34878D82A}">
                    <a16:rowId xmlns:a16="http://schemas.microsoft.com/office/drawing/2014/main" val="10009"/>
                  </a:ext>
                </a:extLst>
              </a:tr>
              <a:tr h="370840">
                <a:tc>
                  <a:txBody>
                    <a:bodyPr/>
                    <a:lstStyle/>
                    <a:p>
                      <a:r>
                        <a:rPr lang="en-ZA" dirty="0"/>
                        <a:t>J</a:t>
                      </a:r>
                    </a:p>
                  </a:txBody>
                  <a:tcPr/>
                </a:tc>
                <a:tc>
                  <a:txBody>
                    <a:bodyPr/>
                    <a:lstStyle/>
                    <a:p>
                      <a:r>
                        <a:rPr lang="en-ZA" dirty="0"/>
                        <a:t>2</a:t>
                      </a:r>
                    </a:p>
                  </a:txBody>
                  <a:tcPr/>
                </a:tc>
                <a:tc>
                  <a:txBody>
                    <a:bodyPr/>
                    <a:lstStyle/>
                    <a:p>
                      <a:r>
                        <a:rPr lang="en-ZA" dirty="0"/>
                        <a:t>8</a:t>
                      </a:r>
                    </a:p>
                  </a:txBody>
                  <a:tcPr/>
                </a:tc>
                <a:tc>
                  <a:txBody>
                    <a:bodyPr/>
                    <a:lstStyle/>
                    <a:p>
                      <a:r>
                        <a:rPr lang="en-ZA" dirty="0"/>
                        <a:t>10</a:t>
                      </a:r>
                    </a:p>
                  </a:txBody>
                  <a:tcPr/>
                </a:tc>
                <a:tc>
                  <a:txBody>
                    <a:bodyPr/>
                    <a:lstStyle/>
                    <a:p>
                      <a:endParaRPr lang="en-ZA" dirty="0"/>
                    </a:p>
                  </a:txBody>
                  <a:tcPr/>
                </a:tc>
                <a:extLst>
                  <a:ext uri="{0D108BD9-81ED-4DB2-BD59-A6C34878D82A}">
                    <a16:rowId xmlns:a16="http://schemas.microsoft.com/office/drawing/2014/main" val="10010"/>
                  </a:ext>
                </a:extLst>
              </a:tr>
            </a:tbl>
          </a:graphicData>
        </a:graphic>
      </p:graphicFrame>
      <p:pic>
        <p:nvPicPr>
          <p:cNvPr id="3" name="Audio 2">
            <a:hlinkClick r:id="" action="ppaction://media"/>
            <a:extLst>
              <a:ext uri="{FF2B5EF4-FFF2-40B4-BE49-F238E27FC236}">
                <a16:creationId xmlns:a16="http://schemas.microsoft.com/office/drawing/2014/main" id="{F50E6AA7-2A43-4EED-A04B-38279CE6CD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941293374"/>
      </p:ext>
    </p:extLst>
  </p:cSld>
  <p:clrMapOvr>
    <a:masterClrMapping/>
  </p:clrMapOvr>
  <mc:AlternateContent xmlns:mc="http://schemas.openxmlformats.org/markup-compatibility/2006" xmlns:p14="http://schemas.microsoft.com/office/powerpoint/2010/main">
    <mc:Choice Requires="p14">
      <p:transition p14:dur="0" advTm="68067"/>
    </mc:Choice>
    <mc:Fallback xmlns="">
      <p:transition advTm="6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90167"/>
            <a:ext cx="8839200" cy="962569"/>
          </a:xfrm>
        </p:spPr>
        <p:txBody>
          <a:bodyPr>
            <a:normAutofit fontScale="90000"/>
          </a:bodyPr>
          <a:lstStyle/>
          <a:p>
            <a:r>
              <a:rPr lang="en-US" dirty="0"/>
              <a:t>Exercise 3 - Solution</a:t>
            </a:r>
          </a:p>
        </p:txBody>
      </p:sp>
      <p:sp>
        <p:nvSpPr>
          <p:cNvPr id="58371" name="Rectangle 3"/>
          <p:cNvSpPr>
            <a:spLocks noGrp="1" noChangeArrowheads="1"/>
          </p:cNvSpPr>
          <p:nvPr>
            <p:ph idx="1"/>
          </p:nvPr>
        </p:nvSpPr>
        <p:spPr>
          <a:xfrm>
            <a:off x="119237" y="908720"/>
            <a:ext cx="8839200" cy="2088232"/>
          </a:xfrm>
        </p:spPr>
        <p:txBody>
          <a:bodyPr/>
          <a:lstStyle/>
          <a:p>
            <a:pPr marL="0" indent="0">
              <a:buNone/>
            </a:pPr>
            <a:r>
              <a:rPr lang="en-US" sz="2400" dirty="0"/>
              <a:t>Consider the following project tasks and their identified best, likely, and worst case estimates of task duration.  Assume the organization you work for computes PERT weight average based on the standard formula.  Calculate the </a:t>
            </a:r>
            <a:r>
              <a:rPr lang="en-US" sz="2400" b="1" dirty="0"/>
              <a:t>PERT weight average </a:t>
            </a:r>
            <a:r>
              <a:rPr lang="en-US" sz="2400" dirty="0"/>
              <a:t>for each of the following tasks (round to the nearest interger):</a:t>
            </a:r>
          </a:p>
          <a:p>
            <a:pPr marL="0" indent="0">
              <a:buNone/>
            </a:pPr>
            <a:endParaRPr lang="en-US" b="1"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8</a:t>
            </a:fld>
            <a:endParaRPr lang="en-ZA" dirty="0"/>
          </a:p>
        </p:txBody>
      </p:sp>
      <p:graphicFrame>
        <p:nvGraphicFramePr>
          <p:cNvPr id="2" name="Table 1"/>
          <p:cNvGraphicFramePr>
            <a:graphicFrameLocks noGrp="1"/>
          </p:cNvGraphicFramePr>
          <p:nvPr>
            <p:extLst/>
          </p:nvPr>
        </p:nvGraphicFramePr>
        <p:xfrm>
          <a:off x="323528" y="2778760"/>
          <a:ext cx="8424936" cy="4079240"/>
        </p:xfrm>
        <a:graphic>
          <a:graphicData uri="http://schemas.openxmlformats.org/drawingml/2006/table">
            <a:tbl>
              <a:tblPr firstRow="1" bandRow="1">
                <a:tableStyleId>{5940675A-B579-460E-94D1-54222C63F5DA}</a:tableStyleId>
              </a:tblPr>
              <a:tblGrid>
                <a:gridCol w="1318686">
                  <a:extLst>
                    <a:ext uri="{9D8B030D-6E8A-4147-A177-3AD203B41FA5}">
                      <a16:colId xmlns:a16="http://schemas.microsoft.com/office/drawing/2014/main" val="20000"/>
                    </a:ext>
                  </a:extLst>
                </a:gridCol>
                <a:gridCol w="1391946">
                  <a:extLst>
                    <a:ext uri="{9D8B030D-6E8A-4147-A177-3AD203B41FA5}">
                      <a16:colId xmlns:a16="http://schemas.microsoft.com/office/drawing/2014/main" val="20001"/>
                    </a:ext>
                  </a:extLst>
                </a:gridCol>
                <a:gridCol w="2197809">
                  <a:extLst>
                    <a:ext uri="{9D8B030D-6E8A-4147-A177-3AD203B41FA5}">
                      <a16:colId xmlns:a16="http://schemas.microsoft.com/office/drawing/2014/main" val="20002"/>
                    </a:ext>
                  </a:extLst>
                </a:gridCol>
                <a:gridCol w="1684987">
                  <a:extLst>
                    <a:ext uri="{9D8B030D-6E8A-4147-A177-3AD203B41FA5}">
                      <a16:colId xmlns:a16="http://schemas.microsoft.com/office/drawing/2014/main" val="20003"/>
                    </a:ext>
                  </a:extLst>
                </a:gridCol>
                <a:gridCol w="1831508">
                  <a:extLst>
                    <a:ext uri="{9D8B030D-6E8A-4147-A177-3AD203B41FA5}">
                      <a16:colId xmlns:a16="http://schemas.microsoft.com/office/drawing/2014/main" val="20004"/>
                    </a:ext>
                  </a:extLst>
                </a:gridCol>
              </a:tblGrid>
              <a:tr h="370840">
                <a:tc>
                  <a:txBody>
                    <a:bodyPr/>
                    <a:lstStyle/>
                    <a:p>
                      <a:r>
                        <a:rPr lang="en-ZA" dirty="0"/>
                        <a:t>Activity</a:t>
                      </a:r>
                    </a:p>
                  </a:txBody>
                  <a:tcPr/>
                </a:tc>
                <a:tc>
                  <a:txBody>
                    <a:bodyPr/>
                    <a:lstStyle/>
                    <a:p>
                      <a:r>
                        <a:rPr lang="en-ZA" dirty="0"/>
                        <a:t>Best</a:t>
                      </a:r>
                    </a:p>
                  </a:txBody>
                  <a:tcPr/>
                </a:tc>
                <a:tc>
                  <a:txBody>
                    <a:bodyPr/>
                    <a:lstStyle/>
                    <a:p>
                      <a:r>
                        <a:rPr lang="en-ZA" dirty="0"/>
                        <a:t>Likely</a:t>
                      </a:r>
                    </a:p>
                  </a:txBody>
                  <a:tcPr/>
                </a:tc>
                <a:tc>
                  <a:txBody>
                    <a:bodyPr/>
                    <a:lstStyle/>
                    <a:p>
                      <a:r>
                        <a:rPr lang="en-ZA" dirty="0"/>
                        <a:t>Worst</a:t>
                      </a:r>
                    </a:p>
                  </a:txBody>
                  <a:tcPr/>
                </a:tc>
                <a:tc>
                  <a:txBody>
                    <a:bodyPr/>
                    <a:lstStyle/>
                    <a:p>
                      <a:r>
                        <a:rPr lang="en-ZA" dirty="0"/>
                        <a:t>Average</a:t>
                      </a:r>
                    </a:p>
                  </a:txBody>
                  <a:tcPr/>
                </a:tc>
                <a:extLst>
                  <a:ext uri="{0D108BD9-81ED-4DB2-BD59-A6C34878D82A}">
                    <a16:rowId xmlns:a16="http://schemas.microsoft.com/office/drawing/2014/main" val="10000"/>
                  </a:ext>
                </a:extLst>
              </a:tr>
              <a:tr h="370840">
                <a:tc>
                  <a:txBody>
                    <a:bodyPr/>
                    <a:lstStyle/>
                    <a:p>
                      <a:r>
                        <a:rPr lang="en-ZA" dirty="0"/>
                        <a:t>A</a:t>
                      </a:r>
                    </a:p>
                  </a:txBody>
                  <a:tcPr/>
                </a:tc>
                <a:tc>
                  <a:txBody>
                    <a:bodyPr/>
                    <a:lstStyle/>
                    <a:p>
                      <a:r>
                        <a:rPr lang="en-ZA" dirty="0"/>
                        <a:t>5</a:t>
                      </a:r>
                    </a:p>
                  </a:txBody>
                  <a:tcPr/>
                </a:tc>
                <a:tc>
                  <a:txBody>
                    <a:bodyPr/>
                    <a:lstStyle/>
                    <a:p>
                      <a:r>
                        <a:rPr lang="en-ZA" dirty="0"/>
                        <a:t>5</a:t>
                      </a:r>
                    </a:p>
                  </a:txBody>
                  <a:tcPr/>
                </a:tc>
                <a:tc>
                  <a:txBody>
                    <a:bodyPr/>
                    <a:lstStyle/>
                    <a:p>
                      <a:r>
                        <a:rPr lang="en-ZA" dirty="0"/>
                        <a:t>20</a:t>
                      </a:r>
                    </a:p>
                  </a:txBody>
                  <a:tcPr/>
                </a:tc>
                <a:tc>
                  <a:txBody>
                    <a:bodyPr/>
                    <a:lstStyle/>
                    <a:p>
                      <a:r>
                        <a:rPr lang="en-ZA" b="1" dirty="0"/>
                        <a:t>8</a:t>
                      </a:r>
                    </a:p>
                  </a:txBody>
                  <a:tcPr/>
                </a:tc>
                <a:extLst>
                  <a:ext uri="{0D108BD9-81ED-4DB2-BD59-A6C34878D82A}">
                    <a16:rowId xmlns:a16="http://schemas.microsoft.com/office/drawing/2014/main" val="10001"/>
                  </a:ext>
                </a:extLst>
              </a:tr>
              <a:tr h="370840">
                <a:tc>
                  <a:txBody>
                    <a:bodyPr/>
                    <a:lstStyle/>
                    <a:p>
                      <a:r>
                        <a:rPr lang="en-ZA" dirty="0"/>
                        <a:t>B</a:t>
                      </a:r>
                    </a:p>
                  </a:txBody>
                  <a:tcPr/>
                </a:tc>
                <a:tc>
                  <a:txBody>
                    <a:bodyPr/>
                    <a:lstStyle/>
                    <a:p>
                      <a:r>
                        <a:rPr lang="en-ZA" dirty="0"/>
                        <a:t>3</a:t>
                      </a:r>
                    </a:p>
                  </a:txBody>
                  <a:tcPr/>
                </a:tc>
                <a:tc>
                  <a:txBody>
                    <a:bodyPr/>
                    <a:lstStyle/>
                    <a:p>
                      <a:r>
                        <a:rPr lang="en-ZA" dirty="0"/>
                        <a:t>5</a:t>
                      </a:r>
                    </a:p>
                  </a:txBody>
                  <a:tcPr/>
                </a:tc>
                <a:tc>
                  <a:txBody>
                    <a:bodyPr/>
                    <a:lstStyle/>
                    <a:p>
                      <a:r>
                        <a:rPr lang="en-ZA" dirty="0"/>
                        <a:t>9</a:t>
                      </a:r>
                    </a:p>
                  </a:txBody>
                  <a:tcPr/>
                </a:tc>
                <a:tc>
                  <a:txBody>
                    <a:bodyPr/>
                    <a:lstStyle/>
                    <a:p>
                      <a:r>
                        <a:rPr lang="en-ZA" b="1" dirty="0"/>
                        <a:t>5</a:t>
                      </a:r>
                    </a:p>
                  </a:txBody>
                  <a:tcPr/>
                </a:tc>
                <a:extLst>
                  <a:ext uri="{0D108BD9-81ED-4DB2-BD59-A6C34878D82A}">
                    <a16:rowId xmlns:a16="http://schemas.microsoft.com/office/drawing/2014/main" val="10002"/>
                  </a:ext>
                </a:extLst>
              </a:tr>
              <a:tr h="370840">
                <a:tc>
                  <a:txBody>
                    <a:bodyPr/>
                    <a:lstStyle/>
                    <a:p>
                      <a:r>
                        <a:rPr lang="en-ZA" dirty="0"/>
                        <a:t>C</a:t>
                      </a:r>
                    </a:p>
                  </a:txBody>
                  <a:tcPr/>
                </a:tc>
                <a:tc>
                  <a:txBody>
                    <a:bodyPr/>
                    <a:lstStyle/>
                    <a:p>
                      <a:r>
                        <a:rPr lang="en-ZA" dirty="0"/>
                        <a:t>7</a:t>
                      </a:r>
                    </a:p>
                  </a:txBody>
                  <a:tcPr/>
                </a:tc>
                <a:tc>
                  <a:txBody>
                    <a:bodyPr/>
                    <a:lstStyle/>
                    <a:p>
                      <a:r>
                        <a:rPr lang="en-ZA" dirty="0"/>
                        <a:t>21</a:t>
                      </a:r>
                    </a:p>
                  </a:txBody>
                  <a:tcPr/>
                </a:tc>
                <a:tc>
                  <a:txBody>
                    <a:bodyPr/>
                    <a:lstStyle/>
                    <a:p>
                      <a:r>
                        <a:rPr lang="en-ZA" dirty="0"/>
                        <a:t>26</a:t>
                      </a:r>
                    </a:p>
                  </a:txBody>
                  <a:tcPr/>
                </a:tc>
                <a:tc>
                  <a:txBody>
                    <a:bodyPr/>
                    <a:lstStyle/>
                    <a:p>
                      <a:r>
                        <a:rPr lang="en-ZA" b="1" dirty="0"/>
                        <a:t>20</a:t>
                      </a:r>
                    </a:p>
                  </a:txBody>
                  <a:tcPr/>
                </a:tc>
                <a:extLst>
                  <a:ext uri="{0D108BD9-81ED-4DB2-BD59-A6C34878D82A}">
                    <a16:rowId xmlns:a16="http://schemas.microsoft.com/office/drawing/2014/main" val="10003"/>
                  </a:ext>
                </a:extLst>
              </a:tr>
              <a:tr h="370840">
                <a:tc>
                  <a:txBody>
                    <a:bodyPr/>
                    <a:lstStyle/>
                    <a:p>
                      <a:r>
                        <a:rPr lang="en-ZA" dirty="0"/>
                        <a:t>D</a:t>
                      </a:r>
                    </a:p>
                  </a:txBody>
                  <a:tcPr/>
                </a:tc>
                <a:tc>
                  <a:txBody>
                    <a:bodyPr/>
                    <a:lstStyle/>
                    <a:p>
                      <a:r>
                        <a:rPr lang="en-ZA" dirty="0"/>
                        <a:t>4</a:t>
                      </a:r>
                    </a:p>
                  </a:txBody>
                  <a:tcPr/>
                </a:tc>
                <a:tc>
                  <a:txBody>
                    <a:bodyPr/>
                    <a:lstStyle/>
                    <a:p>
                      <a:r>
                        <a:rPr lang="en-ZA" dirty="0"/>
                        <a:t>4</a:t>
                      </a:r>
                    </a:p>
                  </a:txBody>
                  <a:tcPr/>
                </a:tc>
                <a:tc>
                  <a:txBody>
                    <a:bodyPr/>
                    <a:lstStyle/>
                    <a:p>
                      <a:r>
                        <a:rPr lang="en-ZA" dirty="0"/>
                        <a:t>4</a:t>
                      </a:r>
                    </a:p>
                  </a:txBody>
                  <a:tcPr/>
                </a:tc>
                <a:tc>
                  <a:txBody>
                    <a:bodyPr/>
                    <a:lstStyle/>
                    <a:p>
                      <a:r>
                        <a:rPr lang="en-ZA" b="1" dirty="0"/>
                        <a:t>4</a:t>
                      </a:r>
                    </a:p>
                  </a:txBody>
                  <a:tcPr/>
                </a:tc>
                <a:extLst>
                  <a:ext uri="{0D108BD9-81ED-4DB2-BD59-A6C34878D82A}">
                    <a16:rowId xmlns:a16="http://schemas.microsoft.com/office/drawing/2014/main" val="10004"/>
                  </a:ext>
                </a:extLst>
              </a:tr>
              <a:tr h="370840">
                <a:tc>
                  <a:txBody>
                    <a:bodyPr/>
                    <a:lstStyle/>
                    <a:p>
                      <a:r>
                        <a:rPr lang="en-ZA" dirty="0"/>
                        <a:t>E</a:t>
                      </a:r>
                    </a:p>
                  </a:txBody>
                  <a:tcPr/>
                </a:tc>
                <a:tc>
                  <a:txBody>
                    <a:bodyPr/>
                    <a:lstStyle/>
                    <a:p>
                      <a:r>
                        <a:rPr lang="en-ZA" dirty="0"/>
                        <a:t>10</a:t>
                      </a:r>
                    </a:p>
                  </a:txBody>
                  <a:tcPr/>
                </a:tc>
                <a:tc>
                  <a:txBody>
                    <a:bodyPr/>
                    <a:lstStyle/>
                    <a:p>
                      <a:r>
                        <a:rPr lang="en-ZA" dirty="0"/>
                        <a:t>20</a:t>
                      </a:r>
                    </a:p>
                  </a:txBody>
                  <a:tcPr/>
                </a:tc>
                <a:tc>
                  <a:txBody>
                    <a:bodyPr/>
                    <a:lstStyle/>
                    <a:p>
                      <a:r>
                        <a:rPr lang="en-ZA" dirty="0"/>
                        <a:t>44</a:t>
                      </a:r>
                    </a:p>
                  </a:txBody>
                  <a:tcPr/>
                </a:tc>
                <a:tc>
                  <a:txBody>
                    <a:bodyPr/>
                    <a:lstStyle/>
                    <a:p>
                      <a:r>
                        <a:rPr lang="en-ZA" b="1" dirty="0"/>
                        <a:t>22</a:t>
                      </a:r>
                    </a:p>
                  </a:txBody>
                  <a:tcPr/>
                </a:tc>
                <a:extLst>
                  <a:ext uri="{0D108BD9-81ED-4DB2-BD59-A6C34878D82A}">
                    <a16:rowId xmlns:a16="http://schemas.microsoft.com/office/drawing/2014/main" val="10005"/>
                  </a:ext>
                </a:extLst>
              </a:tr>
              <a:tr h="370840">
                <a:tc>
                  <a:txBody>
                    <a:bodyPr/>
                    <a:lstStyle/>
                    <a:p>
                      <a:r>
                        <a:rPr lang="en-ZA" dirty="0"/>
                        <a:t>F</a:t>
                      </a:r>
                    </a:p>
                  </a:txBody>
                  <a:tcPr/>
                </a:tc>
                <a:tc>
                  <a:txBody>
                    <a:bodyPr/>
                    <a:lstStyle/>
                    <a:p>
                      <a:r>
                        <a:rPr lang="en-ZA" dirty="0"/>
                        <a:t>3</a:t>
                      </a:r>
                    </a:p>
                  </a:txBody>
                  <a:tcPr/>
                </a:tc>
                <a:tc>
                  <a:txBody>
                    <a:bodyPr/>
                    <a:lstStyle/>
                    <a:p>
                      <a:r>
                        <a:rPr lang="en-ZA" dirty="0"/>
                        <a:t>15</a:t>
                      </a:r>
                    </a:p>
                  </a:txBody>
                  <a:tcPr/>
                </a:tc>
                <a:tc>
                  <a:txBody>
                    <a:bodyPr/>
                    <a:lstStyle/>
                    <a:p>
                      <a:r>
                        <a:rPr lang="en-ZA" dirty="0"/>
                        <a:t>15</a:t>
                      </a:r>
                    </a:p>
                  </a:txBody>
                  <a:tcPr/>
                </a:tc>
                <a:tc>
                  <a:txBody>
                    <a:bodyPr/>
                    <a:lstStyle/>
                    <a:p>
                      <a:r>
                        <a:rPr lang="en-ZA" b="1" dirty="0"/>
                        <a:t>13</a:t>
                      </a:r>
                    </a:p>
                  </a:txBody>
                  <a:tcPr/>
                </a:tc>
                <a:extLst>
                  <a:ext uri="{0D108BD9-81ED-4DB2-BD59-A6C34878D82A}">
                    <a16:rowId xmlns:a16="http://schemas.microsoft.com/office/drawing/2014/main" val="10006"/>
                  </a:ext>
                </a:extLst>
              </a:tr>
              <a:tr h="370840">
                <a:tc>
                  <a:txBody>
                    <a:bodyPr/>
                    <a:lstStyle/>
                    <a:p>
                      <a:r>
                        <a:rPr lang="en-ZA" dirty="0"/>
                        <a:t>G</a:t>
                      </a:r>
                    </a:p>
                  </a:txBody>
                  <a:tcPr/>
                </a:tc>
                <a:tc>
                  <a:txBody>
                    <a:bodyPr/>
                    <a:lstStyle/>
                    <a:p>
                      <a:r>
                        <a:rPr lang="en-ZA" dirty="0"/>
                        <a:t>6</a:t>
                      </a:r>
                    </a:p>
                  </a:txBody>
                  <a:tcPr/>
                </a:tc>
                <a:tc>
                  <a:txBody>
                    <a:bodyPr/>
                    <a:lstStyle/>
                    <a:p>
                      <a:r>
                        <a:rPr lang="en-ZA" dirty="0"/>
                        <a:t>9</a:t>
                      </a:r>
                    </a:p>
                  </a:txBody>
                  <a:tcPr/>
                </a:tc>
                <a:tc>
                  <a:txBody>
                    <a:bodyPr/>
                    <a:lstStyle/>
                    <a:p>
                      <a:r>
                        <a:rPr lang="en-ZA" dirty="0"/>
                        <a:t>11</a:t>
                      </a:r>
                    </a:p>
                  </a:txBody>
                  <a:tcPr/>
                </a:tc>
                <a:tc>
                  <a:txBody>
                    <a:bodyPr/>
                    <a:lstStyle/>
                    <a:p>
                      <a:r>
                        <a:rPr lang="en-ZA" b="1" dirty="0"/>
                        <a:t>9</a:t>
                      </a:r>
                    </a:p>
                  </a:txBody>
                  <a:tcPr/>
                </a:tc>
                <a:extLst>
                  <a:ext uri="{0D108BD9-81ED-4DB2-BD59-A6C34878D82A}">
                    <a16:rowId xmlns:a16="http://schemas.microsoft.com/office/drawing/2014/main" val="10007"/>
                  </a:ext>
                </a:extLst>
              </a:tr>
              <a:tr h="370840">
                <a:tc>
                  <a:txBody>
                    <a:bodyPr/>
                    <a:lstStyle/>
                    <a:p>
                      <a:r>
                        <a:rPr lang="en-ZA" dirty="0"/>
                        <a:t>H</a:t>
                      </a:r>
                    </a:p>
                  </a:txBody>
                  <a:tcPr/>
                </a:tc>
                <a:tc>
                  <a:txBody>
                    <a:bodyPr/>
                    <a:lstStyle/>
                    <a:p>
                      <a:r>
                        <a:rPr lang="en-ZA" dirty="0"/>
                        <a:t>32</a:t>
                      </a:r>
                    </a:p>
                  </a:txBody>
                  <a:tcPr/>
                </a:tc>
                <a:tc>
                  <a:txBody>
                    <a:bodyPr/>
                    <a:lstStyle/>
                    <a:p>
                      <a:r>
                        <a:rPr lang="en-ZA" dirty="0"/>
                        <a:t>44</a:t>
                      </a:r>
                    </a:p>
                  </a:txBody>
                  <a:tcPr/>
                </a:tc>
                <a:tc>
                  <a:txBody>
                    <a:bodyPr/>
                    <a:lstStyle/>
                    <a:p>
                      <a:r>
                        <a:rPr lang="en-ZA" dirty="0"/>
                        <a:t>75</a:t>
                      </a:r>
                    </a:p>
                  </a:txBody>
                  <a:tcPr/>
                </a:tc>
                <a:tc>
                  <a:txBody>
                    <a:bodyPr/>
                    <a:lstStyle/>
                    <a:p>
                      <a:r>
                        <a:rPr lang="en-ZA" b="1" dirty="0"/>
                        <a:t>47</a:t>
                      </a:r>
                    </a:p>
                  </a:txBody>
                  <a:tcPr/>
                </a:tc>
                <a:extLst>
                  <a:ext uri="{0D108BD9-81ED-4DB2-BD59-A6C34878D82A}">
                    <a16:rowId xmlns:a16="http://schemas.microsoft.com/office/drawing/2014/main" val="10008"/>
                  </a:ext>
                </a:extLst>
              </a:tr>
              <a:tr h="370840">
                <a:tc>
                  <a:txBody>
                    <a:bodyPr/>
                    <a:lstStyle/>
                    <a:p>
                      <a:r>
                        <a:rPr lang="en-ZA" dirty="0"/>
                        <a:t>I</a:t>
                      </a:r>
                    </a:p>
                  </a:txBody>
                  <a:tcPr/>
                </a:tc>
                <a:tc>
                  <a:txBody>
                    <a:bodyPr/>
                    <a:lstStyle/>
                    <a:p>
                      <a:r>
                        <a:rPr lang="en-ZA" dirty="0"/>
                        <a:t>12</a:t>
                      </a:r>
                    </a:p>
                  </a:txBody>
                  <a:tcPr/>
                </a:tc>
                <a:tc>
                  <a:txBody>
                    <a:bodyPr/>
                    <a:lstStyle/>
                    <a:p>
                      <a:r>
                        <a:rPr lang="en-ZA" dirty="0"/>
                        <a:t>17</a:t>
                      </a:r>
                    </a:p>
                  </a:txBody>
                  <a:tcPr/>
                </a:tc>
                <a:tc>
                  <a:txBody>
                    <a:bodyPr/>
                    <a:lstStyle/>
                    <a:p>
                      <a:r>
                        <a:rPr lang="en-ZA" dirty="0"/>
                        <a:t>31</a:t>
                      </a:r>
                    </a:p>
                  </a:txBody>
                  <a:tcPr/>
                </a:tc>
                <a:tc>
                  <a:txBody>
                    <a:bodyPr/>
                    <a:lstStyle/>
                    <a:p>
                      <a:r>
                        <a:rPr lang="en-ZA" b="1" dirty="0"/>
                        <a:t>19</a:t>
                      </a:r>
                    </a:p>
                  </a:txBody>
                  <a:tcPr/>
                </a:tc>
                <a:extLst>
                  <a:ext uri="{0D108BD9-81ED-4DB2-BD59-A6C34878D82A}">
                    <a16:rowId xmlns:a16="http://schemas.microsoft.com/office/drawing/2014/main" val="10009"/>
                  </a:ext>
                </a:extLst>
              </a:tr>
              <a:tr h="370840">
                <a:tc>
                  <a:txBody>
                    <a:bodyPr/>
                    <a:lstStyle/>
                    <a:p>
                      <a:r>
                        <a:rPr lang="en-ZA" dirty="0"/>
                        <a:t>J</a:t>
                      </a:r>
                    </a:p>
                  </a:txBody>
                  <a:tcPr/>
                </a:tc>
                <a:tc>
                  <a:txBody>
                    <a:bodyPr/>
                    <a:lstStyle/>
                    <a:p>
                      <a:r>
                        <a:rPr lang="en-ZA" dirty="0"/>
                        <a:t>2</a:t>
                      </a:r>
                    </a:p>
                  </a:txBody>
                  <a:tcPr/>
                </a:tc>
                <a:tc>
                  <a:txBody>
                    <a:bodyPr/>
                    <a:lstStyle/>
                    <a:p>
                      <a:r>
                        <a:rPr lang="en-ZA" dirty="0"/>
                        <a:t>8</a:t>
                      </a:r>
                    </a:p>
                  </a:txBody>
                  <a:tcPr/>
                </a:tc>
                <a:tc>
                  <a:txBody>
                    <a:bodyPr/>
                    <a:lstStyle/>
                    <a:p>
                      <a:r>
                        <a:rPr lang="en-ZA" dirty="0"/>
                        <a:t>10</a:t>
                      </a:r>
                    </a:p>
                  </a:txBody>
                  <a:tcPr/>
                </a:tc>
                <a:tc>
                  <a:txBody>
                    <a:bodyPr/>
                    <a:lstStyle/>
                    <a:p>
                      <a:r>
                        <a:rPr lang="en-ZA" b="1" dirty="0"/>
                        <a:t>7</a:t>
                      </a:r>
                    </a:p>
                  </a:txBody>
                  <a:tcPr/>
                </a:tc>
                <a:extLst>
                  <a:ext uri="{0D108BD9-81ED-4DB2-BD59-A6C34878D82A}">
                    <a16:rowId xmlns:a16="http://schemas.microsoft.com/office/drawing/2014/main" val="10010"/>
                  </a:ext>
                </a:extLst>
              </a:tr>
            </a:tbl>
          </a:graphicData>
        </a:graphic>
      </p:graphicFrame>
      <p:pic>
        <p:nvPicPr>
          <p:cNvPr id="4" name="Audio 3">
            <a:hlinkClick r:id="" action="ppaction://media"/>
            <a:extLst>
              <a:ext uri="{FF2B5EF4-FFF2-40B4-BE49-F238E27FC236}">
                <a16:creationId xmlns:a16="http://schemas.microsoft.com/office/drawing/2014/main" id="{48279712-0D69-4719-A5F0-9D5627B4C5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35377096"/>
      </p:ext>
    </p:extLst>
  </p:cSld>
  <p:clrMapOvr>
    <a:masterClrMapping/>
  </p:clrMapOvr>
  <mc:AlternateContent xmlns:mc="http://schemas.openxmlformats.org/markup-compatibility/2006" xmlns:p14="http://schemas.microsoft.com/office/powerpoint/2010/main">
    <mc:Choice Requires="p14">
      <p:transition p14:dur="0" advTm="62513"/>
    </mc:Choice>
    <mc:Fallback xmlns="">
      <p:transition advTm="62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222" x="7791450" y="4006850"/>
          <p14:tracePt t="10225" x="8058150" y="4032250"/>
          <p14:tracePt t="10277" x="9048750" y="4286250"/>
          <p14:tracePt t="10438" x="9131300" y="4819650"/>
          <p14:tracePt t="10455" x="9105900" y="4851400"/>
          <p14:tracePt t="10459" x="9093200" y="4864100"/>
          <p14:tracePt t="10473" x="9074150" y="4895850"/>
          <p14:tracePt t="10490" x="9036050" y="4914900"/>
          <p14:tracePt t="10507" x="8966200" y="4940300"/>
          <p14:tracePt t="10522" x="8813800" y="4953000"/>
          <p14:tracePt t="10538" x="8616950" y="4965700"/>
          <p14:tracePt t="10555" x="8369300" y="4965700"/>
          <p14:tracePt t="10572" x="8083550" y="4921250"/>
          <p14:tracePt t="10588" x="7823200" y="4851400"/>
          <p14:tracePt t="10593" x="7734300" y="4826000"/>
          <p14:tracePt t="10605" x="7658100" y="4787900"/>
          <p14:tracePt t="10622" x="7543800" y="4724400"/>
          <p14:tracePt t="10625" x="7524750" y="4692650"/>
          <p14:tracePt t="10641" x="7486650" y="4635500"/>
          <p14:tracePt t="10658" x="7480300" y="4578350"/>
          <p14:tracePt t="10673" x="7480300" y="4502150"/>
          <p14:tracePt t="10689" x="7473950" y="4400550"/>
          <p14:tracePt t="10705" x="7473950" y="4318000"/>
          <p14:tracePt t="10722" x="7473950" y="4222750"/>
          <p14:tracePt t="10738" x="7480300" y="4102100"/>
          <p14:tracePt t="10755" x="7531100" y="3987800"/>
          <p14:tracePt t="10772" x="7581900" y="3873500"/>
          <p14:tracePt t="10788" x="7632700" y="3778250"/>
          <p14:tracePt t="10792" x="7658100" y="3740150"/>
          <p14:tracePt t="10808" x="7696200" y="3695700"/>
          <p14:tracePt t="10822" x="7708900" y="3676650"/>
          <p14:tracePt t="10838" x="7734300" y="3663950"/>
          <p14:tracePt t="10843" x="7740650" y="3657600"/>
          <p14:tracePt t="10882" x="7747000" y="3657600"/>
          <p14:tracePt t="10893" x="7753350" y="3657600"/>
          <p14:tracePt t="10930" x="7753350" y="3663950"/>
          <p14:tracePt t="10940" x="7759700" y="3670300"/>
          <p14:tracePt t="10955" x="7766050" y="3695700"/>
          <p14:tracePt t="10972" x="7785100" y="3733800"/>
          <p14:tracePt t="10990" x="7804150" y="3797300"/>
          <p14:tracePt t="10993" x="7816850" y="3822700"/>
          <p14:tracePt t="11009" x="7842250" y="3886200"/>
          <p14:tracePt t="11022" x="7848600" y="3917950"/>
          <p14:tracePt t="11039" x="7867650" y="3981450"/>
          <p14:tracePt t="11043" x="7867650" y="4013200"/>
          <p14:tracePt t="11056" x="7880350" y="4076700"/>
          <p14:tracePt t="11073" x="7880350" y="4146550"/>
          <p14:tracePt t="11089" x="7880350" y="4203700"/>
          <p14:tracePt t="11105" x="7880350" y="4267200"/>
          <p14:tracePt t="11122" x="7880350" y="4324350"/>
          <p14:tracePt t="11138" x="7861300" y="4356100"/>
          <p14:tracePt t="11155" x="7842250" y="4387850"/>
          <p14:tracePt t="11172" x="7823200" y="4406900"/>
          <p14:tracePt t="11189" x="7804150" y="4419600"/>
          <p14:tracePt t="11193" x="7791450" y="4425950"/>
          <p14:tracePt t="11210" x="7778750" y="4425950"/>
          <p14:tracePt t="11223" x="7772400" y="4425950"/>
          <p14:tracePt t="11238" x="7747000" y="4425950"/>
          <p14:tracePt t="11258" x="7696200" y="4425950"/>
          <p14:tracePt t="11272" x="7664450" y="4425950"/>
          <p14:tracePt t="11288" x="7626350" y="4400550"/>
          <p14:tracePt t="11306" x="7594600" y="4368800"/>
          <p14:tracePt t="11323" x="7581900" y="4343400"/>
          <p14:tracePt t="11339" x="7569200" y="4311650"/>
          <p14:tracePt t="11355" x="7562850" y="4273550"/>
          <p14:tracePt t="11372" x="7562850" y="4235450"/>
          <p14:tracePt t="11376" x="7562850" y="4203700"/>
          <p14:tracePt t="11389" x="7562850" y="4184650"/>
          <p14:tracePt t="11405" x="7569200" y="4102100"/>
          <p14:tracePt t="11409" x="7594600" y="4070350"/>
          <p14:tracePt t="11424" x="7645400" y="3981450"/>
          <p14:tracePt t="11439" x="7677150" y="3943350"/>
          <p14:tracePt t="11458" x="7797800" y="3816350"/>
          <p14:tracePt t="11473" x="7886700" y="3740150"/>
          <p14:tracePt t="11489" x="7956550" y="3683000"/>
          <p14:tracePt t="11506" x="8013700" y="3651250"/>
          <p14:tracePt t="11523" x="8045450" y="3625850"/>
          <p14:tracePt t="11539" x="8083550" y="3619500"/>
          <p14:tracePt t="11556" x="8108950" y="3606800"/>
          <p14:tracePt t="11573" x="8140700" y="3600450"/>
          <p14:tracePt t="11578" x="8153400" y="3594100"/>
          <p14:tracePt t="11591" x="8178800" y="3594100"/>
          <p14:tracePt t="11607" x="8229600" y="3594100"/>
          <p14:tracePt t="11622" x="8293100" y="3594100"/>
          <p14:tracePt t="11625" x="8337550" y="3606800"/>
          <p14:tracePt t="11641" x="8420100" y="3638550"/>
          <p14:tracePt t="11657" x="8502650" y="3676650"/>
          <p14:tracePt t="11673" x="8559800" y="3708400"/>
          <p14:tracePt t="11689" x="8591550" y="3746500"/>
          <p14:tracePt t="11706" x="8629650" y="3803650"/>
          <p14:tracePt t="11723" x="8648700" y="3873500"/>
          <p14:tracePt t="11739" x="8661400" y="3949700"/>
          <p14:tracePt t="11756" x="8674100" y="4025900"/>
          <p14:tracePt t="11772" x="8674100" y="4102100"/>
          <p14:tracePt t="11776" x="8674100" y="4133850"/>
          <p14:tracePt t="11789" x="8674100" y="4171950"/>
          <p14:tracePt t="11806" x="8674100" y="4222750"/>
          <p14:tracePt t="11809" x="8674100" y="4267200"/>
          <p14:tracePt t="11823" x="8667750" y="4298950"/>
          <p14:tracePt t="11839" x="8648700" y="4375150"/>
          <p14:tracePt t="11858" x="8597900" y="4470400"/>
          <p14:tracePt t="11873" x="8547100" y="4565650"/>
          <p14:tracePt t="11889" x="8489950" y="4641850"/>
          <p14:tracePt t="11906" x="8451850" y="4705350"/>
          <p14:tracePt t="11923" x="8394700" y="4781550"/>
          <p14:tracePt t="11939" x="8350250" y="4845050"/>
          <p14:tracePt t="11956" x="8331200" y="4889500"/>
          <p14:tracePt t="11973" x="8305800" y="4927600"/>
          <p14:tracePt t="11977" x="8286750" y="4946650"/>
          <p14:tracePt t="11993" x="8267700" y="4965700"/>
          <p14:tracePt t="12006" x="8248650" y="4972050"/>
          <p14:tracePt t="12023" x="8216900" y="4978400"/>
          <p14:tracePt t="12026" x="8191500" y="4978400"/>
          <p14:tracePt t="12040" x="8147050" y="4978400"/>
          <p14:tracePt t="12057" x="8064500" y="4959350"/>
          <p14:tracePt t="12073" x="7994650" y="4927600"/>
          <p14:tracePt t="12090" x="7924800" y="4883150"/>
          <p14:tracePt t="12106" x="7880350" y="4832350"/>
          <p14:tracePt t="12123" x="7842250" y="4787900"/>
          <p14:tracePt t="12139" x="7816850" y="4737100"/>
          <p14:tracePt t="12156" x="7810500" y="4679950"/>
          <p14:tracePt t="12173" x="7810500" y="4622800"/>
          <p14:tracePt t="12176" x="7810500" y="4597400"/>
          <p14:tracePt t="12189" x="7810500" y="4572000"/>
          <p14:tracePt t="12206" x="7810500" y="4514850"/>
          <p14:tracePt t="12209" x="7810500" y="4476750"/>
          <p14:tracePt t="12222" x="7823200" y="4432300"/>
          <p14:tracePt t="12239" x="7861300" y="4343400"/>
          <p14:tracePt t="12257" x="7918450" y="4241800"/>
          <p14:tracePt t="12273" x="7962900" y="4178300"/>
          <p14:tracePt t="12289" x="8013700" y="4121150"/>
          <p14:tracePt t="12306" x="8058150" y="4070350"/>
          <p14:tracePt t="12323" x="8115300" y="4032250"/>
          <p14:tracePt t="12339" x="8178800" y="3987800"/>
          <p14:tracePt t="12356" x="8255000" y="3949700"/>
          <p14:tracePt t="12373" x="8337550" y="3924300"/>
          <p14:tracePt t="12378" x="8369300" y="3905250"/>
          <p14:tracePt t="12391" x="8413750" y="3898900"/>
          <p14:tracePt t="12406" x="8528050" y="3873500"/>
          <p14:tracePt t="12423" x="8642350" y="3860800"/>
          <p14:tracePt t="12426" x="8705850" y="3860800"/>
          <p14:tracePt t="12442" x="8813800" y="3860800"/>
          <p14:tracePt t="12457" x="8921750" y="3860800"/>
          <p14:tracePt t="12474" x="9010650" y="3860800"/>
          <p14:tracePt t="12489" x="9086850" y="3860800"/>
          <p14:tracePt t="12773" x="9131300" y="4781550"/>
          <p14:tracePt t="12777" x="9105900" y="4819650"/>
          <p14:tracePt t="12791" x="9086850" y="4851400"/>
          <p14:tracePt t="12807" x="9042400" y="4921250"/>
          <p14:tracePt t="12824" x="8978900" y="5010150"/>
          <p14:tracePt t="12841" x="8940800" y="5067300"/>
          <p14:tracePt t="12857" x="8902700" y="5111750"/>
          <p14:tracePt t="12873" x="8851900" y="5168900"/>
          <p14:tracePt t="12890" x="8763000" y="5219700"/>
          <p14:tracePt t="12906" x="8667750" y="5276850"/>
          <p14:tracePt t="12923" x="8559800" y="5314950"/>
          <p14:tracePt t="12939" x="8445500" y="5359400"/>
          <p14:tracePt t="12956" x="8343900" y="5378450"/>
          <p14:tracePt t="12974" x="8255000" y="5403850"/>
          <p14:tracePt t="12977" x="8223250" y="5410200"/>
          <p14:tracePt t="12993" x="8153400" y="5410200"/>
          <p14:tracePt t="13007" x="8128000" y="5410200"/>
          <p14:tracePt t="13023" x="8077200" y="5410200"/>
          <p14:tracePt t="13026" x="8058150" y="5410200"/>
          <p14:tracePt t="13040" x="8007350" y="5410200"/>
          <p14:tracePt t="13057" x="7956550" y="5397500"/>
          <p14:tracePt t="13073" x="7905750" y="5365750"/>
          <p14:tracePt t="13089" x="7848600" y="5314950"/>
          <p14:tracePt t="13106" x="7791450" y="5270500"/>
          <p14:tracePt t="13123" x="7759700" y="5226050"/>
          <p14:tracePt t="13139" x="7721600" y="5162550"/>
          <p14:tracePt t="13156" x="7683500" y="5080000"/>
          <p14:tracePt t="13173" x="7658100" y="5010150"/>
          <p14:tracePt t="13177" x="7651750" y="4984750"/>
          <p14:tracePt t="13192" x="7645400" y="4921250"/>
          <p14:tracePt t="13206" x="7639050" y="4883150"/>
          <p14:tracePt t="13223" x="7639050" y="4826000"/>
          <p14:tracePt t="13226" x="7639050" y="4794250"/>
          <p14:tracePt t="13241" x="7639050" y="4730750"/>
          <p14:tracePt t="13256" x="7639050" y="4673600"/>
          <p14:tracePt t="13273" x="7658100" y="4616450"/>
          <p14:tracePt t="13289" x="7689850" y="4552950"/>
          <p14:tracePt t="13306" x="7715250" y="4489450"/>
          <p14:tracePt t="13323" x="7747000" y="4406900"/>
          <p14:tracePt t="13341" x="7772400" y="4337050"/>
          <p14:tracePt t="13356" x="7816850" y="4279900"/>
          <p14:tracePt t="13372" x="7848600" y="4216400"/>
          <p14:tracePt t="13390" x="7880350" y="4165600"/>
          <p14:tracePt t="13394" x="7905750" y="4133850"/>
          <p14:tracePt t="13409" x="7937500" y="4083050"/>
          <p14:tracePt t="13423" x="7956550" y="4057650"/>
          <p14:tracePt t="13440" x="8032750" y="3975100"/>
          <p14:tracePt t="13457" x="8083550" y="3930650"/>
          <p14:tracePt t="13473" x="8140700" y="3879850"/>
          <p14:tracePt t="13490" x="8204200" y="3835400"/>
          <p14:tracePt t="13507" x="8286750" y="3797300"/>
          <p14:tracePt t="13523" x="8369300" y="3759200"/>
          <p14:tracePt t="13540" x="8458200" y="3740150"/>
          <p14:tracePt t="13556" x="8559800" y="3714750"/>
          <p14:tracePt t="13560" x="8604250" y="3714750"/>
          <p14:tracePt t="13574" x="8655050" y="3714750"/>
          <p14:tracePt t="13590" x="8756650" y="3714750"/>
          <p14:tracePt t="13593" x="8807450" y="3714750"/>
          <p14:tracePt t="13607" x="8851900" y="3714750"/>
          <p14:tracePt t="13623" x="8940800" y="3727450"/>
          <p14:tracePt t="13640" x="9067800" y="3778250"/>
          <p14:tracePt t="13891" x="9137650" y="4578350"/>
          <p14:tracePt t="13906" x="9105900" y="4635500"/>
          <p14:tracePt t="13923" x="9055100" y="4699000"/>
          <p14:tracePt t="13941" x="9010650" y="4756150"/>
          <p14:tracePt t="13958" x="8959850" y="4806950"/>
          <p14:tracePt t="13961" x="8934450" y="4832350"/>
          <p14:tracePt t="13977" x="8877300" y="4883150"/>
          <p14:tracePt t="13990" x="8851900" y="4908550"/>
          <p14:tracePt t="14007" x="8775700" y="4953000"/>
          <p14:tracePt t="14011" x="8731250" y="4972050"/>
          <p14:tracePt t="14024" x="8629650" y="5010150"/>
          <p14:tracePt t="14040" x="8521700" y="5048250"/>
          <p14:tracePt t="14057" x="8420100" y="5080000"/>
          <p14:tracePt t="14073" x="8318500" y="5118100"/>
          <p14:tracePt t="14090" x="8210550" y="5143500"/>
          <p14:tracePt t="14107" x="8108950" y="5168900"/>
          <p14:tracePt t="14123" x="8032750" y="5181600"/>
          <p14:tracePt t="14140" x="7956550" y="5181600"/>
          <p14:tracePt t="14144" x="7924800" y="5181600"/>
          <p14:tracePt t="14157" x="7886700" y="5181600"/>
          <p14:tracePt t="14173" x="7835900" y="5181600"/>
          <p14:tracePt t="14176" x="7804150" y="5168900"/>
          <p14:tracePt t="14190" x="7772400" y="5156200"/>
          <p14:tracePt t="14207" x="7715250" y="5105400"/>
          <p14:tracePt t="14224" x="7639050" y="4965700"/>
          <p14:tracePt t="14241" x="7588250" y="4838700"/>
          <p14:tracePt t="14257" x="7562850" y="4711700"/>
          <p14:tracePt t="14273" x="7556500" y="4578350"/>
          <p14:tracePt t="14290" x="7556500" y="4451350"/>
          <p14:tracePt t="14307" x="7556500" y="4318000"/>
          <p14:tracePt t="14323" x="7562850" y="4178300"/>
          <p14:tracePt t="14340" x="7613650" y="4032250"/>
          <p14:tracePt t="14357" x="7664450" y="3898900"/>
          <p14:tracePt t="14360" x="7696200" y="3841750"/>
          <p14:tracePt t="14376" x="7759700" y="3746500"/>
          <p14:tracePt t="14390" x="7791450" y="3695700"/>
          <p14:tracePt t="14408" x="7874000" y="3594100"/>
          <p14:tracePt t="14423" x="7905750" y="3562350"/>
          <p14:tracePt t="14440" x="7988300" y="3486150"/>
          <p14:tracePt t="14457" x="8051800" y="3435350"/>
          <p14:tracePt t="14474" x="8102600" y="3403600"/>
          <p14:tracePt t="14490" x="8134350" y="3371850"/>
          <p14:tracePt t="14507" x="8166100" y="3352800"/>
          <p14:tracePt t="14523" x="8178800" y="3346450"/>
          <p14:tracePt t="14542" x="8191500" y="3346450"/>
          <p14:tracePt t="14557" x="8197850" y="3346450"/>
          <p14:tracePt t="14573" x="8204200" y="3346450"/>
          <p14:tracePt t="14590" x="8210550" y="3352800"/>
          <p14:tracePt t="14607" x="8223250" y="3384550"/>
          <p14:tracePt t="14625" x="8280400" y="3562350"/>
          <p14:tracePt t="14640" x="8312150" y="3714750"/>
          <p14:tracePt t="14657" x="8318500" y="3867150"/>
          <p14:tracePt t="14674" x="8318500" y="4013200"/>
          <p14:tracePt t="14691" x="8312150" y="4165600"/>
          <p14:tracePt t="14707" x="8280400" y="4318000"/>
          <p14:tracePt t="14723" x="8216900" y="4451350"/>
          <p14:tracePt t="14740" x="8140700" y="4578350"/>
          <p14:tracePt t="14757" x="8058150" y="4692650"/>
          <p14:tracePt t="14760" x="8020050" y="4749800"/>
          <p14:tracePt t="14776" x="7918450" y="4851400"/>
          <p14:tracePt t="14790" x="7867650" y="4902200"/>
          <p14:tracePt t="14807" x="7734300" y="4991100"/>
          <p14:tracePt t="14811" x="7664450" y="5029200"/>
          <p14:tracePt t="14824" x="7531100" y="5105400"/>
          <p14:tracePt t="14841" x="7385050" y="5156200"/>
          <p14:tracePt t="14857" x="7251700" y="5194300"/>
          <p14:tracePt t="14874" x="7143750" y="5213350"/>
          <p14:tracePt t="14891" x="7067550" y="5213350"/>
          <p14:tracePt t="14907" x="6991350" y="5175250"/>
          <p14:tracePt t="14924" x="6927850" y="5067300"/>
          <p14:tracePt t="14940" x="6858000" y="4883150"/>
          <p14:tracePt t="14944" x="6832600" y="4743450"/>
          <p14:tracePt t="14961" x="6800850" y="4464050"/>
          <p14:tracePt t="14973" x="6788150" y="4330700"/>
          <p14:tracePt t="14991" x="6788150" y="4064000"/>
          <p14:tracePt t="14994" x="6788150" y="3937000"/>
          <p14:tracePt t="15009" x="6794500" y="3644900"/>
          <p14:tracePt t="15024" x="6870700" y="3346450"/>
          <p14:tracePt t="15041" x="6953250" y="3067050"/>
          <p14:tracePt t="15058" x="7029450" y="2857500"/>
          <p14:tracePt t="15074" x="7099300" y="2698750"/>
          <p14:tracePt t="15091" x="7162800" y="2584450"/>
          <p14:tracePt t="15107" x="7226300" y="2501900"/>
          <p14:tracePt t="15124" x="7277100" y="2444750"/>
          <p14:tracePt t="15129" x="7289800" y="2425700"/>
          <p14:tracePt t="15140" x="7308850" y="2406650"/>
          <p14:tracePt t="15147" x="7340600" y="2393950"/>
          <p14:tracePt t="15162" x="7391400" y="2368550"/>
          <p14:tracePt t="15173" x="7404100" y="2362200"/>
          <p14:tracePt t="15190" x="7454900" y="2349500"/>
          <p14:tracePt t="15194" x="7480300" y="2343150"/>
          <p14:tracePt t="15210" x="7537450" y="2343150"/>
          <p14:tracePt t="15225" x="7600950" y="2343150"/>
          <p14:tracePt t="15241" x="7689850" y="2349500"/>
          <p14:tracePt t="15257" x="7791450" y="2387600"/>
          <p14:tracePt t="15274" x="7886700" y="2444750"/>
          <p14:tracePt t="15290" x="7975600" y="2527300"/>
          <p14:tracePt t="15307" x="8058150" y="2622550"/>
          <p14:tracePt t="15324" x="8121650" y="2768600"/>
          <p14:tracePt t="15328" x="8147050" y="2832100"/>
          <p14:tracePt t="15340" x="8172450" y="2921000"/>
          <p14:tracePt t="15357" x="8216900" y="3073400"/>
          <p14:tracePt t="15361" x="8235950" y="3162300"/>
          <p14:tracePt t="15376" x="8267700" y="3289300"/>
          <p14:tracePt t="15391" x="8274050" y="3352800"/>
          <p14:tracePt t="15407" x="8286750" y="3473450"/>
          <p14:tracePt t="15411" x="8286750" y="3524250"/>
          <p14:tracePt t="15425" x="8286750" y="3625850"/>
          <p14:tracePt t="15441" x="8286750" y="3708400"/>
          <p14:tracePt t="15457" x="8286750" y="3784600"/>
          <p14:tracePt t="15474" x="8248650" y="3886200"/>
          <p14:tracePt t="15490" x="8204200" y="3994150"/>
          <p14:tracePt t="15507" x="8128000" y="4095750"/>
          <p14:tracePt t="15524" x="8045450" y="4203700"/>
          <p14:tracePt t="15541" x="7937500" y="4311650"/>
          <p14:tracePt t="15546" x="7880350" y="4362450"/>
          <p14:tracePt t="15559" x="7823200" y="4406900"/>
          <p14:tracePt t="15574" x="7727950" y="4470400"/>
          <p14:tracePt t="15591" x="7645400" y="4502150"/>
          <p14:tracePt t="15594" x="7620000" y="4508500"/>
          <p14:tracePt t="15609" x="7575550" y="4508500"/>
          <p14:tracePt t="15625" x="7550150" y="4508500"/>
          <p14:tracePt t="15641" x="7524750" y="4483100"/>
          <p14:tracePt t="15657" x="7473950" y="4406900"/>
          <p14:tracePt t="15674" x="7397750" y="4311650"/>
          <p14:tracePt t="15691" x="7327900" y="4203700"/>
          <p14:tracePt t="15707" x="7258050" y="4089400"/>
          <p14:tracePt t="15724" x="7213600" y="3975100"/>
          <p14:tracePt t="15741" x="7181850" y="3854450"/>
          <p14:tracePt t="15744" x="7169150" y="3803650"/>
          <p14:tracePt t="15760" x="7169150" y="3683000"/>
          <p14:tracePt t="15779" x="7169150" y="3568700"/>
          <p14:tracePt t="15790" x="7175500" y="3511550"/>
          <p14:tracePt t="15807" x="7207250" y="3390900"/>
          <p14:tracePt t="15810" x="7232650" y="3327400"/>
          <p14:tracePt t="15824" x="7277100" y="3213100"/>
          <p14:tracePt t="15841" x="7340600" y="3117850"/>
          <p14:tracePt t="15857" x="7397750" y="3041650"/>
          <p14:tracePt t="15874" x="7454900" y="2984500"/>
          <p14:tracePt t="15891" x="7499350" y="2933700"/>
          <p14:tracePt t="15907" x="7543800" y="2901950"/>
          <p14:tracePt t="15924" x="7594600" y="2882900"/>
          <p14:tracePt t="15941" x="7645400" y="2863850"/>
          <p14:tracePt t="15944" x="7670800" y="2857500"/>
          <p14:tracePt t="15960" x="7708900" y="2857500"/>
          <p14:tracePt t="15975" x="7734300" y="2857500"/>
          <p14:tracePt t="15991" x="7778750" y="2857500"/>
          <p14:tracePt t="15993" x="7797800" y="2857500"/>
          <p14:tracePt t="16007" x="7816850" y="2857500"/>
          <p14:tracePt t="16024" x="7854950" y="2857500"/>
          <p14:tracePt t="16057" x="7867650" y="2857500"/>
          <p14:tracePt t="16074" x="7874000" y="2857500"/>
          <p14:tracePt t="16090" x="7880350" y="2882900"/>
          <p14:tracePt t="16107" x="7893050" y="2927350"/>
          <p14:tracePt t="16124" x="7899400" y="3009900"/>
          <p14:tracePt t="16141" x="7899400" y="3086100"/>
          <p14:tracePt t="16145" x="7899400" y="3105150"/>
          <p14:tracePt t="16160" x="7899400" y="3162300"/>
          <p14:tracePt t="16174" x="7899400" y="3187700"/>
          <p14:tracePt t="16191" x="7899400" y="3225800"/>
          <p14:tracePt t="16193" x="7899400" y="3238500"/>
          <p14:tracePt t="16207" x="7899400" y="3251200"/>
          <p14:tracePt t="16224" x="7880350" y="3295650"/>
          <p14:tracePt t="16241" x="7842250" y="3321050"/>
          <p14:tracePt t="16257" x="7778750" y="3346450"/>
          <p14:tracePt t="16274" x="7696200" y="3384550"/>
          <p14:tracePt t="16291" x="7588250" y="3416300"/>
          <p14:tracePt t="16307" x="7486650" y="3448050"/>
          <p14:tracePt t="16324" x="7397750" y="3467100"/>
          <p14:tracePt t="16341" x="7327900" y="3479800"/>
          <p14:tracePt t="16344" x="7308850" y="3486150"/>
          <p14:tracePt t="16360" x="7289800" y="3486150"/>
          <p14:tracePt t="16376" x="7283450" y="3486150"/>
          <p14:tracePt t="16391" x="7277100" y="3486150"/>
          <p14:tracePt t="16407" x="7264400" y="3473450"/>
          <p14:tracePt t="16425" x="7245350" y="3397250"/>
          <p14:tracePt t="16441" x="7226300" y="3333750"/>
          <p14:tracePt t="16457" x="7213600" y="3295650"/>
          <p14:tracePt t="16474" x="7213600" y="3270250"/>
          <p14:tracePt t="16491" x="7213600" y="3251200"/>
          <p14:tracePt t="16507" x="7213600" y="3244850"/>
          <p14:tracePt t="16524" x="7213600" y="3232150"/>
          <p14:tracePt t="16557" x="7213600" y="3219450"/>
          <p14:tracePt t="16574" x="7213600" y="3213100"/>
          <p14:tracePt t="16591" x="7226300" y="3200400"/>
          <p14:tracePt t="16608" x="7226300" y="3181350"/>
          <p14:tracePt t="16625" x="7232650" y="3175000"/>
          <p14:tracePt t="16786" x="7232650" y="3181350"/>
          <p14:tracePt t="16797" x="7232650" y="3194050"/>
          <p14:tracePt t="16810" x="7232650" y="3213100"/>
          <p14:tracePt t="16825" x="7232650" y="3238500"/>
          <p14:tracePt t="16841" x="7219950" y="3276600"/>
          <p14:tracePt t="16858" x="7213600" y="3314700"/>
          <p14:tracePt t="16875" x="7200900" y="3365500"/>
          <p14:tracePt t="16891" x="7188200" y="3422650"/>
          <p14:tracePt t="16908" x="7181850" y="3467100"/>
          <p14:tracePt t="16924" x="7169150" y="3505200"/>
          <p14:tracePt t="16928" x="7162800" y="3524250"/>
          <p14:tracePt t="16943" x="7156450" y="3543300"/>
          <p14:tracePt t="16961" x="7143750" y="3600450"/>
          <p14:tracePt t="16975" x="7137400" y="3625850"/>
          <p14:tracePt t="16992" x="7112000" y="3702050"/>
          <p14:tracePt t="17009" x="7086600" y="3765550"/>
          <p14:tracePt t="17025" x="7067550" y="3841750"/>
          <p14:tracePt t="17041" x="7042150" y="3924300"/>
          <p14:tracePt t="17058" x="7016750" y="4013200"/>
          <p14:tracePt t="17075" x="7010400" y="4114800"/>
          <p14:tracePt t="17091" x="7010400" y="4191000"/>
          <p14:tracePt t="17108" x="7010400" y="4254500"/>
          <p14:tracePt t="17124" x="7010400" y="4318000"/>
          <p14:tracePt t="17128" x="7010400" y="4362450"/>
          <p14:tracePt t="17141" x="7010400" y="4394200"/>
          <p14:tracePt t="17147" x="7010400" y="4438650"/>
          <p14:tracePt t="17159" x="7010400" y="4489450"/>
          <p14:tracePt t="17174" x="7010400" y="4610100"/>
          <p14:tracePt t="17191" x="7010400" y="4756150"/>
          <p14:tracePt t="17194" x="7010400" y="4851400"/>
          <p14:tracePt t="17208" x="7010400" y="5041900"/>
          <p14:tracePt t="17225" x="7010400" y="5232400"/>
          <p14:tracePt t="17241" x="7010400" y="5410200"/>
          <p14:tracePt t="17257" x="7010400" y="5600700"/>
          <p14:tracePt t="17274" x="7010400" y="5791200"/>
          <p14:tracePt t="17291" x="7010400" y="5943600"/>
          <p14:tracePt t="17307" x="7010400" y="6083300"/>
          <p14:tracePt t="17324" x="7010400" y="6223000"/>
          <p14:tracePt t="17341" x="7010400" y="6381750"/>
          <p14:tracePt t="17345" x="7010400" y="6451600"/>
          <p14:tracePt t="17359" x="7010400" y="6527800"/>
          <p14:tracePt t="17374" x="7010400" y="6673850"/>
          <p14:tracePt t="17392" x="7010400" y="6851650"/>
          <p14:tracePt t="17506" x="7010400" y="6832600"/>
          <p14:tracePt t="17516" x="7016750" y="6800850"/>
          <p14:tracePt t="17527" x="7016750" y="6756400"/>
          <p14:tracePt t="17541" x="7016750" y="6661150"/>
          <p14:tracePt t="17560" x="7016750" y="6502400"/>
          <p14:tracePt t="17575" x="7016750" y="6445250"/>
          <p14:tracePt t="17591" x="7016750" y="6337300"/>
          <p14:tracePt t="17608" x="7023100" y="6216650"/>
          <p14:tracePt t="17625" x="7029450" y="6165850"/>
          <p14:tracePt t="17675" x="7029450" y="6159500"/>
          <p14:tracePt t="17686" x="7035800" y="6146800"/>
          <p14:tracePt t="17696" x="7048500" y="6140450"/>
          <p14:tracePt t="17708" x="7061200" y="6134100"/>
          <p14:tracePt t="17725" x="7112000" y="6064250"/>
          <p14:tracePt t="17728" x="7150100" y="6007100"/>
          <p14:tracePt t="17744" x="7251700" y="5842000"/>
          <p14:tracePt t="17758" x="7296150" y="5727700"/>
          <p14:tracePt t="17775" x="7404100" y="5454650"/>
          <p14:tracePt t="17778" x="7442200" y="5302250"/>
          <p14:tracePt t="17792" x="7486650" y="4997450"/>
          <p14:tracePt t="17810" x="7486650" y="4718050"/>
          <p14:tracePt t="17825" x="7486650" y="4432300"/>
          <p14:tracePt t="17841" x="7486650" y="4191000"/>
          <p14:tracePt t="17858" x="7486650" y="4000500"/>
          <p14:tracePt t="17875" x="7486650" y="3854450"/>
          <p14:tracePt t="17891" x="7486650" y="3733800"/>
          <p14:tracePt t="17908" x="7486650" y="3657600"/>
          <p14:tracePt t="17925" x="7486650" y="3594100"/>
          <p14:tracePt t="17928" x="7486650" y="3568700"/>
          <p14:tracePt t="17941" x="7486650" y="3549650"/>
          <p14:tracePt t="17958" x="7486650" y="3517900"/>
          <p14:tracePt t="17975" x="7486650" y="3486150"/>
          <p14:tracePt t="17979" x="7486650" y="3467100"/>
          <p14:tracePt t="17991" x="7486650" y="3454400"/>
          <p14:tracePt t="18009" x="7486650" y="3422650"/>
          <p14:tracePt t="18025" x="7486650" y="3403600"/>
          <p14:tracePt t="18850" x="7493000" y="3403600"/>
          <p14:tracePt t="19057" x="7493000" y="3397250"/>
          <p14:tracePt t="19106" x="7493000" y="3390900"/>
          <p14:tracePt t="19210" x="7493000" y="3384550"/>
          <p14:tracePt t="19234" x="7486650" y="3384550"/>
          <p14:tracePt t="19250" x="7480300" y="3384550"/>
          <p14:tracePt t="19262" x="7473950" y="3384550"/>
          <p14:tracePt t="19276" x="7454900" y="3384550"/>
          <p14:tracePt t="19292" x="7429500" y="3384550"/>
          <p14:tracePt t="19297" x="7416800" y="3384550"/>
          <p14:tracePt t="19326" x="7378700" y="3384550"/>
          <p14:tracePt t="19358" x="7353300" y="3384550"/>
          <p14:tracePt t="19375" x="7353300" y="3378200"/>
          <p14:tracePt t="19393" x="7340600" y="3371850"/>
          <p14:tracePt t="19410" x="7334250" y="3365500"/>
          <p14:tracePt t="19426" x="7334250" y="3359150"/>
          <p14:tracePt t="19444" x="7327900" y="3352800"/>
          <p14:tracePt t="19458" x="7321550" y="3340100"/>
          <p14:tracePt t="19634" x="7327900" y="3333750"/>
          <p14:tracePt t="19644" x="7334250" y="3327400"/>
          <p14:tracePt t="19659" x="7353300" y="3321050"/>
          <p14:tracePt t="19677" x="7385050" y="3308350"/>
          <p14:tracePt t="19692" x="7435850" y="3302000"/>
          <p14:tracePt t="19696" x="7461250" y="3295650"/>
          <p14:tracePt t="19711" x="7486650" y="3295650"/>
          <p14:tracePt t="19727" x="7537450" y="3295650"/>
          <p14:tracePt t="19742" x="7581900" y="3295650"/>
          <p14:tracePt t="19745" x="7607300" y="3295650"/>
          <p14:tracePt t="19759" x="7626350" y="3295650"/>
          <p14:tracePt t="19778" x="7696200" y="3308350"/>
          <p14:tracePt t="19793" x="7727950" y="3327400"/>
          <p14:tracePt t="19811" x="7759700" y="3352800"/>
          <p14:tracePt t="19826" x="7785100" y="3378200"/>
          <p14:tracePt t="19843" x="7804150" y="3409950"/>
          <p14:tracePt t="19859" x="7816850" y="3441700"/>
          <p14:tracePt t="19875" x="7829550" y="3473450"/>
          <p14:tracePt t="19892" x="7842250" y="3492500"/>
          <p14:tracePt t="19909" x="7842250" y="3524250"/>
          <p14:tracePt t="19912" x="7842250" y="3530600"/>
          <p14:tracePt t="19927" x="7842250" y="3543300"/>
          <p14:tracePt t="19942" x="7842250" y="3568700"/>
          <p14:tracePt t="19958" x="7842250" y="3587750"/>
          <p14:tracePt t="19961" x="7842250" y="3600450"/>
          <p14:tracePt t="19976" x="7835900" y="3625850"/>
          <p14:tracePt t="19993" x="7816850" y="3663950"/>
          <p14:tracePt t="20009" x="7791450" y="3689350"/>
          <p14:tracePt t="20026" x="7766050" y="3721100"/>
          <p14:tracePt t="20042" x="7721600" y="3740150"/>
          <p14:tracePt t="20059" x="7677150" y="3752850"/>
          <p14:tracePt t="20075" x="7620000" y="3765550"/>
          <p14:tracePt t="20092" x="7575550" y="3778250"/>
          <p14:tracePt t="20098" x="7543800" y="3778250"/>
          <p14:tracePt t="20111" x="7505700" y="3778250"/>
          <p14:tracePt t="20126" x="7423150" y="3778250"/>
          <p14:tracePt t="20142" x="7302500" y="3765550"/>
          <p14:tracePt t="20145" x="7245350" y="3740150"/>
          <p14:tracePt t="20161" x="7105650" y="3714750"/>
          <p14:tracePt t="20176" x="6972300" y="3683000"/>
          <p14:tracePt t="20193" x="6896100" y="3663950"/>
          <p14:tracePt t="20209" x="6858000" y="3644900"/>
          <p14:tracePt t="20354" x="6845300" y="3638550"/>
          <p14:tracePt t="20409" x="6838950" y="3638550"/>
          <p14:tracePt t="20578" x="6832600" y="3638550"/>
          <p14:tracePt t="20588" x="6826250" y="3638550"/>
          <p14:tracePt t="20598" x="6819900" y="3638550"/>
          <p14:tracePt t="20609" x="6756400" y="3638550"/>
          <p14:tracePt t="20626" x="6597650" y="3644900"/>
          <p14:tracePt t="20643" x="6292850" y="3644900"/>
          <p14:tracePt t="20659" x="5778500" y="3644900"/>
          <p14:tracePt t="20677" x="5016500" y="3606800"/>
          <p14:tracePt t="20692" x="4159250" y="3511550"/>
          <p14:tracePt t="20696" x="3740150" y="3448050"/>
          <p14:tracePt t="20709" x="3365500" y="3403600"/>
          <p14:tracePt t="20726" x="2736850" y="3308350"/>
          <p14:tracePt t="20729" x="2501900" y="3251200"/>
          <p14:tracePt t="20742" x="2292350" y="3219450"/>
          <p14:tracePt t="20759" x="2032000" y="3175000"/>
          <p14:tracePt t="20777" x="1797050" y="3162300"/>
          <p14:tracePt t="20794" x="1701800" y="3162300"/>
          <p14:tracePt t="20810" x="1606550" y="3162300"/>
          <p14:tracePt t="20826" x="1485900" y="3162300"/>
          <p14:tracePt t="20842" x="1390650" y="3162300"/>
          <p14:tracePt t="20859" x="1263650" y="3162300"/>
          <p14:tracePt t="20875" x="1104900" y="3162300"/>
          <p14:tracePt t="20892" x="927100" y="3162300"/>
          <p14:tracePt t="20909" x="736600" y="3162300"/>
          <p14:tracePt t="20912" x="641350" y="3162300"/>
          <p14:tracePt t="20928" x="463550" y="3162300"/>
          <p14:tracePt t="20943" x="393700" y="3168650"/>
          <p14:tracePt t="20959" x="298450" y="3194050"/>
          <p14:tracePt t="20962" x="266700" y="3206750"/>
          <p14:tracePt t="20978" x="241300" y="3232150"/>
          <p14:tracePt t="20994" x="234950" y="3257550"/>
          <p14:tracePt t="21009" x="234950" y="3289300"/>
          <p14:tracePt t="21027" x="285750" y="3352800"/>
          <p14:tracePt t="21043" x="361950" y="3441700"/>
          <p14:tracePt t="21059" x="463550" y="3530600"/>
          <p14:tracePt t="21076" x="571500" y="3613150"/>
          <p14:tracePt t="21093" x="673100" y="3689350"/>
          <p14:tracePt t="21098" x="730250" y="3721100"/>
          <p14:tracePt t="21112" x="857250" y="3784600"/>
          <p14:tracePt t="21126" x="914400" y="3822700"/>
          <p14:tracePt t="21143" x="1060450" y="3879850"/>
          <p14:tracePt t="21147" x="1149350" y="3905250"/>
          <p14:tracePt t="21162" x="1346200" y="3968750"/>
          <p14:tracePt t="21177" x="1549400" y="4013200"/>
          <p14:tracePt t="21193" x="1784350" y="4038600"/>
          <p14:tracePt t="21209" x="2057400" y="4051300"/>
          <p14:tracePt t="21226" x="2381250" y="4051300"/>
          <p14:tracePt t="21243" x="2647950" y="4051300"/>
          <p14:tracePt t="21259" x="2921000" y="4038600"/>
          <p14:tracePt t="21276" x="3181350" y="4038600"/>
          <p14:tracePt t="21293" x="3467100" y="4038600"/>
          <p14:tracePt t="21297" x="3594100" y="4038600"/>
          <p14:tracePt t="21311" x="3727450" y="4038600"/>
          <p14:tracePt t="21326" x="3987800" y="4038600"/>
          <p14:tracePt t="21343" x="4254500" y="4038600"/>
          <p14:tracePt t="21347" x="4381500" y="4038600"/>
          <p14:tracePt t="21359" x="4514850" y="4038600"/>
          <p14:tracePt t="21376" x="4927600" y="4038600"/>
          <p14:tracePt t="21393" x="5213350" y="4038600"/>
          <p14:tracePt t="21409" x="5537200" y="4038600"/>
          <p14:tracePt t="21426" x="5905500" y="4038600"/>
          <p14:tracePt t="21443" x="6235700" y="4038600"/>
          <p14:tracePt t="21459" x="6540500" y="4038600"/>
          <p14:tracePt t="21476" x="6819900" y="4038600"/>
          <p14:tracePt t="21493" x="7054850" y="4038600"/>
          <p14:tracePt t="21496" x="7156450" y="4038600"/>
          <p14:tracePt t="21509" x="7239000" y="4038600"/>
          <p14:tracePt t="21526" x="7378700" y="4038600"/>
          <p14:tracePt t="21543" x="7467600" y="4038600"/>
          <p14:tracePt t="21545" x="7486650" y="4038600"/>
          <p14:tracePt t="21559" x="7505700" y="4038600"/>
          <p14:tracePt t="21747" x="7512050" y="4032250"/>
          <p14:tracePt t="21757" x="7518400" y="4025900"/>
          <p14:tracePt t="21777" x="7518400" y="4000500"/>
          <p14:tracePt t="21793" x="7512050" y="3981450"/>
          <p14:tracePt t="21809" x="7512050" y="3962400"/>
          <p14:tracePt t="21827" x="7512050" y="3924300"/>
          <p14:tracePt t="21843" x="7512050" y="3898900"/>
          <p14:tracePt t="21860" x="7512050" y="3873500"/>
          <p14:tracePt t="21876" x="7512050" y="3848100"/>
          <p14:tracePt t="21880" x="7512050" y="3829050"/>
          <p14:tracePt t="21893" x="7512050" y="3810000"/>
          <p14:tracePt t="21909" x="7505700" y="3784600"/>
          <p14:tracePt t="21913" x="7499350" y="3771900"/>
          <p14:tracePt t="21928" x="7493000" y="3752850"/>
          <p14:tracePt t="21943" x="7486650" y="3740150"/>
          <p14:tracePt t="21960" x="7467600" y="3708400"/>
          <p14:tracePt t="21977" x="7461250" y="3702050"/>
          <p14:tracePt t="21993" x="7454900" y="3695700"/>
          <p14:tracePt t="22042" x="7454900" y="3689350"/>
          <p14:tracePt t="33282" x="7448550" y="3689350"/>
          <p14:tracePt t="33306" x="7448550" y="3695700"/>
          <p14:tracePt t="35138" x="7448550" y="3702050"/>
          <p14:tracePt t="35218" x="7448550" y="3708400"/>
          <p14:tracePt t="37129" x="7448550" y="3714750"/>
          <p14:tracePt t="37138" x="7448550" y="3721100"/>
          <p14:tracePt t="37148" x="7448550" y="3727450"/>
          <p14:tracePt t="37167" x="7448550" y="3740150"/>
          <p14:tracePt t="37183" x="7448550" y="3765550"/>
          <p14:tracePt t="37186" x="7448550" y="3771900"/>
          <p14:tracePt t="37199" x="7448550" y="3790950"/>
          <p14:tracePt t="37232" x="7448550" y="3892550"/>
          <p14:tracePt t="37265" x="7448550" y="4000500"/>
          <p14:tracePt t="37282" x="7448550" y="4064000"/>
          <p14:tracePt t="37298" x="7448550" y="4140200"/>
          <p14:tracePt t="37315" x="7448550" y="4229100"/>
          <p14:tracePt t="37332" x="7448550" y="4311650"/>
          <p14:tracePt t="37336" x="7448550" y="4356100"/>
          <p14:tracePt t="37349" x="7448550" y="4400550"/>
          <p14:tracePt t="37366" x="7448550" y="4483100"/>
          <p14:tracePt t="37382" x="7448550" y="4572000"/>
          <p14:tracePt t="37385" x="7448550" y="4616450"/>
          <p14:tracePt t="37398" x="7448550" y="4660900"/>
          <p14:tracePt t="37415" x="7448550" y="4724400"/>
          <p14:tracePt t="37433" x="7448550" y="4794250"/>
          <p14:tracePt t="37449" x="7448550" y="4838700"/>
          <p14:tracePt t="37465" x="7448550" y="4857750"/>
          <p14:tracePt t="37537" x="7448550" y="4870450"/>
          <p14:tracePt t="37626" x="7448550" y="4864100"/>
          <p14:tracePt t="37642" x="7448550" y="4857750"/>
          <p14:tracePt t="37652" x="7448550" y="4838700"/>
          <p14:tracePt t="37665" x="7448550" y="4806950"/>
          <p14:tracePt t="37682" x="7448550" y="4768850"/>
          <p14:tracePt t="37698" x="7448550" y="4718050"/>
          <p14:tracePt t="37715" x="7448550" y="4679950"/>
          <p14:tracePt t="37732" x="7448550" y="4635500"/>
          <p14:tracePt t="37749" x="7448550" y="4591050"/>
          <p14:tracePt t="37752" x="7448550" y="4565650"/>
          <p14:tracePt t="37766" x="7448550" y="4540250"/>
          <p14:tracePt t="37782" x="7448550" y="4508500"/>
          <p14:tracePt t="37798" x="7448550" y="4476750"/>
          <p14:tracePt t="37801" x="7448550" y="4464050"/>
          <p14:tracePt t="37815" x="7448550" y="4451350"/>
          <p14:tracePt t="37832" x="7448550" y="4419600"/>
          <p14:tracePt t="37849" x="7448550" y="4406900"/>
          <p14:tracePt t="37866" x="7448550" y="4400550"/>
          <p14:tracePt t="37883" x="7454900" y="4394200"/>
          <p14:tracePt t="37899" x="7461250" y="4394200"/>
          <p14:tracePt t="37916" x="7473950" y="4394200"/>
          <p14:tracePt t="37932" x="7512050" y="4432300"/>
          <p14:tracePt t="37949" x="7581900" y="4527550"/>
          <p14:tracePt t="37966" x="7670800" y="4667250"/>
          <p14:tracePt t="37968" x="7715250" y="4749800"/>
          <p14:tracePt t="37984" x="7810500" y="4908550"/>
          <p14:tracePt t="38000" x="7867650" y="5060950"/>
          <p14:tracePt t="38016" x="7893050" y="5175250"/>
          <p14:tracePt t="38034" x="7893050" y="5257800"/>
          <p14:tracePt t="38050" x="7893050" y="5346700"/>
          <p14:tracePt t="38066" x="7854950" y="5441950"/>
          <p14:tracePt t="38083" x="7791450" y="5543550"/>
          <p14:tracePt t="38099" x="7715250" y="5670550"/>
          <p14:tracePt t="38116" x="7639050" y="5784850"/>
          <p14:tracePt t="38132" x="7550150" y="5892800"/>
          <p14:tracePt t="38149" x="7454900" y="6000750"/>
          <p14:tracePt t="38154" x="7410450" y="6051550"/>
          <p14:tracePt t="38165" x="7366000" y="6089650"/>
          <p14:tracePt t="38182" x="7296150" y="6140450"/>
          <p14:tracePt t="38199" x="7245350" y="6178550"/>
          <p14:tracePt t="38202" x="7232650" y="6184900"/>
          <p14:tracePt t="38216" x="7200900" y="6184900"/>
          <p14:tracePt t="38233" x="7181850" y="6191250"/>
          <p14:tracePt t="38249" x="7156450" y="6191250"/>
          <p14:tracePt t="38267" x="7092950" y="6178550"/>
          <p14:tracePt t="38282" x="6997700" y="6121400"/>
          <p14:tracePt t="38299" x="6883400" y="6032500"/>
          <p14:tracePt t="38316" x="6781800" y="5911850"/>
          <p14:tracePt t="38320" x="6737350" y="5854700"/>
          <p14:tracePt t="38336" x="6661150" y="5689600"/>
          <p14:tracePt t="38349" x="6635750" y="5600700"/>
          <p14:tracePt t="38354" x="6629400" y="5530850"/>
          <p14:tracePt t="38367" x="6616700" y="5454650"/>
          <p14:tracePt t="38383" x="6616700" y="5334000"/>
          <p14:tracePt t="38399" x="6629400" y="5238750"/>
          <p14:tracePt t="38402" x="6642100" y="5213350"/>
          <p14:tracePt t="38416" x="6673850" y="5162550"/>
          <p14:tracePt t="38433" x="6699250" y="5137150"/>
          <p14:tracePt t="38449" x="6731000" y="5118100"/>
          <p14:tracePt t="38465" x="6775450" y="5105400"/>
          <p14:tracePt t="38481" x="6819900" y="5099050"/>
          <p14:tracePt t="38498" x="6877050" y="5099050"/>
          <p14:tracePt t="38515" x="6946900" y="5099050"/>
          <p14:tracePt t="38531" x="7035800" y="5099050"/>
          <p14:tracePt t="38547" x="7131050" y="5099050"/>
          <p14:tracePt t="38565" x="7245350" y="5143500"/>
          <p14:tracePt t="38581" x="7353300" y="5207000"/>
          <p14:tracePt t="38598" x="7442200" y="5295900"/>
          <p14:tracePt t="38615" x="7531100" y="5403850"/>
          <p14:tracePt t="38616" x="7575550" y="5473700"/>
          <p14:tracePt t="38632" x="7651750" y="5607050"/>
          <p14:tracePt t="38648" x="7702550" y="5753100"/>
          <p14:tracePt t="38666" x="7727950" y="5873750"/>
          <p14:tracePt t="38682" x="7734300" y="5981700"/>
          <p14:tracePt t="38699" x="7734300" y="6064250"/>
          <p14:tracePt t="38716" x="7715250" y="6134100"/>
          <p14:tracePt t="38733" x="7696200" y="6178550"/>
          <p14:tracePt t="38736" x="7683500" y="6191250"/>
          <p14:tracePt t="38753" x="7645400" y="6216650"/>
          <p14:tracePt t="38766" x="7620000" y="6223000"/>
          <p14:tracePt t="38783" x="7556500" y="6254750"/>
          <p14:tracePt t="38786" x="7512050" y="6267450"/>
          <p14:tracePt t="38802" x="7435850" y="6280150"/>
          <p14:tracePt t="38817" x="7366000" y="6299200"/>
          <p14:tracePt t="38833" x="7315200" y="6311900"/>
          <p14:tracePt t="38850" x="7302500" y="6311900"/>
          <p14:tracePt t="38856" x="7289800" y="6311900"/>
          <p14:tracePt t="38867" x="7277100" y="6311900"/>
          <p14:tracePt t="38899" x="7264400" y="6292850"/>
          <p14:tracePt t="38918" x="7245350" y="6242050"/>
          <p14:tracePt t="38921" x="7239000" y="6203950"/>
          <p14:tracePt t="38937" x="7226300" y="6127750"/>
          <p14:tracePt t="38950" x="7213600" y="6089650"/>
          <p14:tracePt t="38966" x="7213600" y="6026150"/>
          <p14:tracePt t="38970" x="7213600" y="5994400"/>
          <p14:tracePt t="38984" x="7213600" y="5943600"/>
          <p14:tracePt t="38999" x="7213600" y="5924550"/>
          <p14:tracePt t="39018" x="7232650" y="5861050"/>
          <p14:tracePt t="39033" x="7245350" y="5835650"/>
          <p14:tracePt t="39050" x="7251700" y="5822950"/>
          <p14:tracePt t="39066" x="7264400" y="5816600"/>
          <p14:tracePt t="39083" x="7277100" y="5810250"/>
          <p14:tracePt t="39099" x="7289800" y="5810250"/>
          <p14:tracePt t="39117" x="7308850" y="5803900"/>
          <p14:tracePt t="39133" x="7334250" y="5803900"/>
          <p14:tracePt t="39137" x="7340600" y="5803900"/>
          <p14:tracePt t="39152" x="7378700" y="5803900"/>
          <p14:tracePt t="39167" x="7391400" y="5803900"/>
          <p14:tracePt t="39183" x="7442200" y="5810250"/>
          <p14:tracePt t="39186" x="7480300" y="5829300"/>
          <p14:tracePt t="39200" x="7518400" y="5842000"/>
          <p14:tracePt t="39217" x="7556500" y="5873750"/>
          <p14:tracePt t="39233" x="7588250" y="5911850"/>
          <p14:tracePt t="39250" x="7613650" y="5962650"/>
          <p14:tracePt t="39266" x="7645400" y="6019800"/>
          <p14:tracePt t="39283" x="7658100" y="6064250"/>
          <p14:tracePt t="39299" x="7658100" y="6108700"/>
          <p14:tracePt t="39317" x="7658100" y="6140450"/>
          <p14:tracePt t="39333" x="7658100" y="6159500"/>
          <p14:tracePt t="39336" x="7658100" y="6172200"/>
          <p14:tracePt t="39354" x="7658100" y="6184900"/>
          <p14:tracePt t="39366" x="7658100" y="6191250"/>
          <p14:tracePt t="39383" x="7651750" y="6203950"/>
          <p14:tracePt t="39400" x="7639050" y="6223000"/>
          <p14:tracePt t="39417" x="7620000" y="6242050"/>
          <p14:tracePt t="39433" x="7581900" y="6267450"/>
          <p14:tracePt t="39450" x="7524750" y="6286500"/>
          <p14:tracePt t="39467" x="7454900" y="6299200"/>
          <p14:tracePt t="39483" x="7391400" y="6299200"/>
          <p14:tracePt t="39500" x="7321550" y="6299200"/>
          <p14:tracePt t="39516" x="7251700" y="6273800"/>
          <p14:tracePt t="39520" x="7213600" y="6242050"/>
          <p14:tracePt t="39533" x="7175500" y="6223000"/>
          <p14:tracePt t="39550" x="7143750" y="6172200"/>
          <p14:tracePt t="39553" x="7124700" y="6146800"/>
          <p14:tracePt t="39569" x="7080250" y="6064250"/>
          <p14:tracePt t="39583" x="7054850" y="6007100"/>
          <p14:tracePt t="39600" x="6991350" y="5848350"/>
          <p14:tracePt t="39617" x="6959600" y="5746750"/>
          <p14:tracePt t="39633" x="6934200" y="5645150"/>
          <p14:tracePt t="39650" x="6927850" y="5581650"/>
          <p14:tracePt t="39667" x="6927850" y="5524500"/>
          <p14:tracePt t="39683" x="6927850" y="5473700"/>
          <p14:tracePt t="39700" x="6927850" y="5435600"/>
          <p14:tracePt t="39704" x="6927850" y="5410200"/>
          <p14:tracePt t="39716" x="6934200" y="5384800"/>
          <p14:tracePt t="39733" x="6953250" y="5334000"/>
          <p14:tracePt t="39737" x="6965950" y="5308600"/>
          <p14:tracePt t="39753" x="7004050" y="5257800"/>
          <p14:tracePt t="39768" x="7035800" y="5200650"/>
          <p14:tracePt t="39784" x="7080250" y="5137150"/>
          <p14:tracePt t="39800" x="7112000" y="5073650"/>
          <p14:tracePt t="39817" x="7156450" y="5010150"/>
          <p14:tracePt t="39834" x="7213600" y="4940300"/>
          <p14:tracePt t="39850" x="7277100" y="4883150"/>
          <p14:tracePt t="39867" x="7334250" y="4819650"/>
          <p14:tracePt t="39884" x="7391400" y="4749800"/>
          <p14:tracePt t="39900" x="7461250" y="4692650"/>
          <p14:tracePt t="39917" x="7518400" y="4629150"/>
          <p14:tracePt t="39933" x="7575550" y="4565650"/>
          <p14:tracePt t="39937" x="7600950" y="4546600"/>
          <p14:tracePt t="39952" x="7658100" y="4495800"/>
          <p14:tracePt t="39967" x="7689850" y="4470400"/>
          <p14:tracePt t="39984" x="7772400" y="4413250"/>
          <p14:tracePt t="40000" x="7823200" y="4375150"/>
          <p14:tracePt t="40017" x="7867650" y="4349750"/>
          <p14:tracePt t="40033" x="7912100" y="4324350"/>
          <p14:tracePt t="40050" x="7956550" y="4311650"/>
          <p14:tracePt t="40067" x="7962900" y="4305300"/>
          <p14:tracePt t="40083" x="8007350" y="4292600"/>
          <p14:tracePt t="40100" x="8032750" y="4286250"/>
          <p14:tracePt t="40106" x="8039100" y="4279900"/>
          <p14:tracePt t="40118" x="8051800" y="4279900"/>
          <p14:tracePt t="42042" x="8051800" y="4273550"/>
          <p14:tracePt t="42058" x="8051800" y="4267200"/>
          <p14:tracePt t="42070" x="8045450" y="4260850"/>
          <p14:tracePt t="42085" x="8032750" y="4241800"/>
          <p14:tracePt t="42102" x="8020050" y="4210050"/>
          <p14:tracePt t="42105" x="8001000" y="4184650"/>
          <p14:tracePt t="42122" x="7962900" y="4133850"/>
          <p14:tracePt t="42151" x="7931150" y="4064000"/>
          <p14:tracePt t="42185" x="7874000" y="3943350"/>
          <p14:tracePt t="42201" x="7861300" y="3911600"/>
          <p14:tracePt t="42217" x="7848600" y="3898900"/>
          <p14:tracePt t="42234" x="7835900" y="3886200"/>
          <p14:tracePt t="42251" x="7829550" y="3867150"/>
          <p14:tracePt t="42267" x="7829550" y="3854450"/>
          <p14:tracePt t="42285" x="7829550" y="3848100"/>
          <p14:tracePt t="42300" x="7823200" y="3841750"/>
          <p14:tracePt t="42730" x="7823200" y="3835400"/>
          <p14:tracePt t="42741" x="7823200" y="3829050"/>
          <p14:tracePt t="42754" x="7823200" y="3816350"/>
          <p14:tracePt t="42769" x="7823200" y="3803650"/>
          <p14:tracePt t="42784" x="7829550" y="3797300"/>
          <p14:tracePt t="43906" x="7835900" y="3797300"/>
          <p14:tracePt t="43925" x="7835900" y="3803650"/>
          <p14:tracePt t="44170" x="7835900" y="3810000"/>
          <p14:tracePt t="44210" x="7835900" y="3816350"/>
          <p14:tracePt t="44874" x="7835900" y="3822700"/>
          <p14:tracePt t="44884" x="7835900" y="3829050"/>
          <p14:tracePt t="44903" x="7835900" y="3841750"/>
          <p14:tracePt t="44920" x="7829550" y="3854450"/>
          <p14:tracePt t="44936" x="7816850" y="3892550"/>
          <p14:tracePt t="44953" x="7810500" y="3917950"/>
          <p14:tracePt t="44971" x="7797800" y="3943350"/>
          <p14:tracePt t="45002" x="7791450" y="3975100"/>
          <p14:tracePt t="45052" x="7785100" y="3987800"/>
          <p14:tracePt t="45068" x="7778750" y="3994150"/>
          <p14:tracePt t="45085" x="7778750" y="4006850"/>
          <p14:tracePt t="45089" x="7772400" y="4006850"/>
          <p14:tracePt t="45103" x="7772400" y="4019550"/>
          <p14:tracePt t="45118" x="7759700" y="4051300"/>
          <p14:tracePt t="45135" x="7740650" y="4095750"/>
          <p14:tracePt t="45138" x="7721600" y="4127500"/>
          <p14:tracePt t="45152" x="7696200" y="4184650"/>
          <p14:tracePt t="45170" x="7664450" y="4241800"/>
          <p14:tracePt t="45185" x="7626350" y="4318000"/>
          <p14:tracePt t="45202" x="7581900" y="4413250"/>
          <p14:tracePt t="45218" x="7543800" y="4502150"/>
          <p14:tracePt t="45235" x="7486650" y="4610100"/>
          <p14:tracePt t="45252" x="7435850" y="4743450"/>
          <p14:tracePt t="45268" x="7372350" y="4889500"/>
          <p14:tracePt t="45272" x="7327900" y="4965700"/>
          <p14:tracePt t="45289" x="7239000" y="5111750"/>
          <p14:tracePt t="45302" x="7194550" y="5181600"/>
          <p14:tracePt t="45321" x="7067550" y="5384800"/>
          <p14:tracePt t="45336" x="6991350" y="5473700"/>
          <p14:tracePt t="45353" x="6896100" y="5524500"/>
          <p14:tracePt t="45369" x="6781800" y="5556250"/>
          <p14:tracePt t="45386" x="6642100" y="5568950"/>
          <p14:tracePt t="45402" x="6432550" y="5562600"/>
          <p14:tracePt t="45419" x="6070600" y="5486400"/>
          <p14:tracePt t="45435" x="5537200" y="5346700"/>
          <p14:tracePt t="45452" x="4997450" y="5207000"/>
          <p14:tracePt t="45456" x="4743450" y="5156200"/>
          <p14:tracePt t="45469" x="4489450" y="5086350"/>
          <p14:tracePt t="45487" x="4019550" y="4972050"/>
          <p14:tracePt t="45490" x="3829050" y="4921250"/>
          <p14:tracePt t="45502" x="3657600" y="4889500"/>
          <p14:tracePt t="45521" x="3295650" y="4806950"/>
          <p14:tracePt t="45536" x="3105150" y="4749800"/>
          <p14:tracePt t="45554" x="2889250" y="4699000"/>
          <p14:tracePt t="45569" x="2628900" y="4641850"/>
          <p14:tracePt t="45586" x="2400300" y="4565650"/>
          <p14:tracePt t="45602" x="2203450" y="4495800"/>
          <p14:tracePt t="45619" x="2012950" y="4406900"/>
          <p14:tracePt t="45635" x="1854200" y="4318000"/>
          <p14:tracePt t="45652" x="1727200" y="4222750"/>
          <p14:tracePt t="45656" x="1676400" y="4171950"/>
          <p14:tracePt t="45669" x="1638300" y="4127500"/>
          <p14:tracePt t="45685" x="1562100" y="4019550"/>
          <p14:tracePt t="45688" x="1530350" y="3975100"/>
          <p14:tracePt t="45705" x="1473200" y="3860800"/>
          <p14:tracePt t="45720" x="1435100" y="3733800"/>
          <p14:tracePt t="45737" x="1390650" y="3600450"/>
          <p14:tracePt t="45754" x="1358900" y="3473450"/>
          <p14:tracePt t="45769" x="1333500" y="3308350"/>
          <p14:tracePt t="45786" x="1314450" y="3162300"/>
          <p14:tracePt t="45802" x="1308100" y="3022600"/>
          <p14:tracePt t="45819" x="1308100" y="2870200"/>
          <p14:tracePt t="45836" x="1308100" y="2743200"/>
          <p14:tracePt t="45852" x="1308100" y="2641600"/>
          <p14:tracePt t="45869" x="1308100" y="2552700"/>
          <p14:tracePt t="45885" x="1308100" y="2508250"/>
          <p14:tracePt t="45888" x="1308100" y="2489200"/>
          <p14:tracePt t="45902" x="1308100" y="2476500"/>
          <p14:tracePt t="45962" x="1308100" y="2470150"/>
          <p14:tracePt t="46034" x="1301750" y="2476500"/>
          <p14:tracePt t="46044" x="1301750" y="2482850"/>
          <p14:tracePt t="46058" x="1301750" y="2495550"/>
          <p14:tracePt t="46068" x="1295400" y="2508250"/>
          <p14:tracePt t="46086" x="1276350" y="2546350"/>
          <p14:tracePt t="46102" x="1257300" y="2609850"/>
          <p14:tracePt t="46106" x="1250950" y="2635250"/>
          <p14:tracePt t="46121" x="1250950" y="2717800"/>
          <p14:tracePt t="46138" x="1250950" y="2838450"/>
          <p14:tracePt t="46152" x="1250950" y="2971800"/>
          <p14:tracePt t="46169" x="1250950" y="3111500"/>
          <p14:tracePt t="46186" x="1257300" y="3251200"/>
          <p14:tracePt t="46202" x="1282700" y="3390900"/>
          <p14:tracePt t="46219" x="1308100" y="3511550"/>
          <p14:tracePt t="46236" x="1314450" y="3613150"/>
          <p14:tracePt t="46252" x="1327150" y="3689350"/>
          <p14:tracePt t="46256" x="1327150" y="3721100"/>
          <p14:tracePt t="46270" x="1327150" y="3765550"/>
          <p14:tracePt t="46286" x="1327150" y="3841750"/>
          <p14:tracePt t="46289" x="1327150" y="3873500"/>
          <p14:tracePt t="46304" x="1327150" y="3949700"/>
          <p14:tracePt t="46319" x="1327150" y="3994150"/>
          <p14:tracePt t="46338" x="1327150" y="4102100"/>
          <p14:tracePt t="46353" x="1327150" y="4146550"/>
          <p14:tracePt t="46369" x="1327150" y="4197350"/>
          <p14:tracePt t="46386" x="1327150" y="4235450"/>
          <p14:tracePt t="46402" x="1327150" y="4267200"/>
          <p14:tracePt t="46418" x="1327150" y="4286250"/>
          <p14:tracePt t="46436" x="1327150" y="4292600"/>
          <p14:tracePt t="46452" x="1327150" y="4298950"/>
          <p14:tracePt t="46546" x="1327150" y="4292600"/>
          <p14:tracePt t="46562" x="1327150" y="4279900"/>
          <p14:tracePt t="46572" x="1327150" y="4273550"/>
          <p14:tracePt t="46586" x="1314450" y="4241800"/>
          <p14:tracePt t="46602" x="1308100" y="4197350"/>
          <p14:tracePt t="46619" x="1308100" y="4133850"/>
          <p14:tracePt t="46636" x="1308100" y="4044950"/>
          <p14:tracePt t="46652" x="1301750" y="3937000"/>
          <p14:tracePt t="46658" x="1295400" y="3860800"/>
          <p14:tracePt t="46670" x="1295400" y="3790950"/>
          <p14:tracePt t="46687" x="1276350" y="3638550"/>
          <p14:tracePt t="46702" x="1257300" y="3486150"/>
          <p14:tracePt t="46705" x="1250950" y="3409950"/>
          <p14:tracePt t="46721" x="1225550" y="3289300"/>
          <p14:tracePt t="46738" x="1212850" y="3194050"/>
          <p14:tracePt t="46753" x="1200150" y="3143250"/>
          <p14:tracePt t="46769" x="1193800" y="3111500"/>
          <p14:tracePt t="46786" x="1181100" y="3098800"/>
          <p14:tracePt t="46803" x="1181100" y="3092450"/>
          <p14:tracePt t="46819" x="1168400" y="3086100"/>
          <p14:tracePt t="46836" x="1155700" y="3073400"/>
          <p14:tracePt t="46853" x="1143000" y="3073400"/>
          <p14:tracePt t="46857" x="1130300" y="3073400"/>
          <p14:tracePt t="46872" x="1117600" y="3073400"/>
          <p14:tracePt t="46886" x="1111250" y="3073400"/>
          <p14:tracePt t="46902" x="1104900" y="3073400"/>
          <p14:tracePt t="46919" x="1098550" y="3073400"/>
          <p14:tracePt t="46921" x="1092200" y="3073400"/>
          <p14:tracePt t="46936" x="1085850" y="3073400"/>
          <p14:tracePt t="46952" x="1079500" y="3073400"/>
          <p14:tracePt t="46970" x="1060450" y="3092450"/>
          <p14:tracePt t="46987" x="1041400" y="3124200"/>
          <p14:tracePt t="47003" x="1028700" y="3155950"/>
          <p14:tracePt t="47019" x="1028700" y="3194050"/>
          <p14:tracePt t="47037" x="1022350" y="3225800"/>
          <p14:tracePt t="47040" x="1022350" y="3244850"/>
          <p14:tracePt t="47053" x="1022350" y="3251200"/>
          <p14:tracePt t="47069" x="1022350" y="3282950"/>
          <p14:tracePt t="47073" x="1022350" y="3295650"/>
          <p14:tracePt t="47087" x="1022350" y="3314700"/>
          <p14:tracePt t="47102" x="1041400" y="3346450"/>
          <p14:tracePt t="47119" x="1060450" y="3378200"/>
          <p14:tracePt t="47122" x="1073150" y="3397250"/>
          <p14:tracePt t="47138" x="1085850" y="3441700"/>
          <p14:tracePt t="47153" x="1098550" y="3479800"/>
          <p14:tracePt t="47169" x="1098550" y="3536950"/>
          <p14:tracePt t="47187" x="1098550" y="3606800"/>
          <p14:tracePt t="47202" x="1098550" y="3695700"/>
          <p14:tracePt t="47219" x="1098550" y="3790950"/>
          <p14:tracePt t="47236" x="1104900" y="3898900"/>
          <p14:tracePt t="47253" x="1104900" y="4038600"/>
          <p14:tracePt t="47256" x="1104900" y="4114800"/>
          <p14:tracePt t="47271" x="1104900" y="4184650"/>
          <p14:tracePt t="47286" x="1104900" y="4343400"/>
          <p14:tracePt t="47303" x="1104900" y="4514850"/>
          <p14:tracePt t="47306" x="1104900" y="4610100"/>
          <p14:tracePt t="47320" x="1104900" y="4806950"/>
          <p14:tracePt t="47336" x="1104900" y="4984750"/>
          <p14:tracePt t="47353" x="1104900" y="5143500"/>
          <p14:tracePt t="47369" x="1104900" y="5283200"/>
          <p14:tracePt t="47386" x="1104900" y="5410200"/>
          <p14:tracePt t="47402" x="1104900" y="5537200"/>
          <p14:tracePt t="47419" x="1111250" y="5645150"/>
          <p14:tracePt t="47436" x="1136650" y="5765800"/>
          <p14:tracePt t="47453" x="1193800" y="5892800"/>
          <p14:tracePt t="47456" x="1225550" y="5949950"/>
          <p14:tracePt t="47473" x="1301750" y="6051550"/>
          <p14:tracePt t="47486" x="1333500" y="6108700"/>
          <p14:tracePt t="47503" x="1416050" y="6210300"/>
          <p14:tracePt t="47506" x="1454150" y="6254750"/>
          <p14:tracePt t="47519" x="1492250" y="6305550"/>
          <p14:tracePt t="47537" x="1670050" y="6457950"/>
          <p14:tracePt t="47553" x="1790700" y="6559550"/>
          <p14:tracePt t="47570" x="1905000" y="6642100"/>
          <p14:tracePt t="47587" x="2019300" y="6705600"/>
          <p14:tracePt t="47603" x="2114550" y="6769100"/>
          <p14:tracePt t="47619" x="2222500" y="6826250"/>
          <p14:tracePt t="47637" x="2336800" y="6851650"/>
          <p14:tracePt t="47640" x="2400300" y="6851650"/>
          <p14:tracePt t="47655" x="2470150" y="6851650"/>
          <p14:tracePt t="47670" x="2647950" y="6851650"/>
          <p14:tracePt t="47686" x="2870200" y="6851650"/>
          <p14:tracePt t="47689" x="3016250" y="6851650"/>
          <p14:tracePt t="47703" x="3187700" y="6851650"/>
          <p14:tracePt t="47719" x="3638550" y="6851650"/>
          <p14:tracePt t="47737" x="4419600" y="6851650"/>
          <p14:tracePt t="47753" x="4914900" y="6851650"/>
          <p14:tracePt t="47769" x="5410200" y="6851650"/>
          <p14:tracePt t="47788" x="5867400" y="6851650"/>
          <p14:tracePt t="47802" x="6210300" y="6851650"/>
          <p14:tracePt t="47819" x="6477000" y="6851650"/>
          <p14:tracePt t="47836" x="6737350" y="6851650"/>
          <p14:tracePt t="47853" x="6959600" y="6851650"/>
          <p14:tracePt t="47857" x="7048500" y="6851650"/>
          <p14:tracePt t="47871" x="7124700" y="6851650"/>
          <p14:tracePt t="47886" x="7264400" y="6851650"/>
          <p14:tracePt t="47903" x="7346950" y="6851650"/>
          <p14:tracePt t="47906" x="7385050" y="6851650"/>
          <p14:tracePt t="47920" x="7423150" y="6851650"/>
          <p14:tracePt t="47937" x="7454900" y="6845300"/>
          <p14:tracePt t="47953" x="7493000" y="6826250"/>
          <p14:tracePt t="47970" x="7518400" y="6807200"/>
          <p14:tracePt t="47987" x="7531100" y="6775450"/>
          <p14:tracePt t="48002" x="7550150" y="6743700"/>
          <p14:tracePt t="48019" x="7575550" y="6692900"/>
          <p14:tracePt t="48036" x="7594600" y="6629400"/>
          <p14:tracePt t="48040" x="7607300" y="6591300"/>
          <p14:tracePt t="48053" x="7620000" y="6559550"/>
          <p14:tracePt t="48070" x="7632700" y="6489700"/>
          <p14:tracePt t="48073" x="7632700" y="6445250"/>
          <p14:tracePt t="48089" x="7639050" y="6356350"/>
          <p14:tracePt t="48105" x="7651750" y="6267450"/>
          <p14:tracePt t="48120" x="7677150" y="6191250"/>
          <p14:tracePt t="48137" x="7696200" y="6108700"/>
          <p14:tracePt t="48155" x="7721600" y="6032500"/>
          <p14:tracePt t="48170" x="7740650" y="5937250"/>
          <p14:tracePt t="48187" x="7766050" y="5848350"/>
          <p14:tracePt t="48203" x="7797800" y="5759450"/>
          <p14:tracePt t="48220" x="7823200" y="5676900"/>
          <p14:tracePt t="48237" x="7854950" y="5607050"/>
          <p14:tracePt t="48240" x="7861300" y="5568950"/>
          <p14:tracePt t="48256" x="7874000" y="5511800"/>
          <p14:tracePt t="48270" x="7880350" y="5492750"/>
          <p14:tracePt t="48287" x="7899400" y="5454650"/>
          <p14:tracePt t="48290" x="7905750" y="5441950"/>
          <p14:tracePt t="48305" x="7905750" y="5422900"/>
          <p14:tracePt t="48321" x="7905750" y="5416550"/>
          <p14:tracePt t="48336" x="7905750" y="5410200"/>
          <p14:tracePt t="48530" x="7905750" y="5403850"/>
          <p14:tracePt t="48540" x="7905750" y="5397500"/>
          <p14:tracePt t="48553" x="7905750" y="5378450"/>
          <p14:tracePt t="48570" x="7905750" y="5340350"/>
          <p14:tracePt t="48587" x="7905750" y="5264150"/>
          <p14:tracePt t="48603" x="7905750" y="5143500"/>
          <p14:tracePt t="48620" x="7905750" y="4978400"/>
          <p14:tracePt t="48636" x="7905750" y="4775200"/>
          <p14:tracePt t="48640" x="7905750" y="4660900"/>
          <p14:tracePt t="48653" x="7905750" y="4533900"/>
          <p14:tracePt t="48670" x="7905750" y="4273550"/>
          <p14:tracePt t="48673" x="7905750" y="4140200"/>
          <p14:tracePt t="48687" x="7905750" y="3987800"/>
          <p14:tracePt t="48703" x="7918450" y="3759200"/>
          <p14:tracePt t="48720" x="7962900" y="3467100"/>
          <p14:tracePt t="48737" x="7975600" y="3327400"/>
          <p14:tracePt t="48753" x="7981950" y="3244850"/>
          <p14:tracePt t="48772" x="7981950" y="3187700"/>
          <p14:tracePt t="48787" x="7981950" y="3149600"/>
          <p14:tracePt t="48803" x="7981950" y="3136900"/>
          <p14:tracePt t="48820" x="7981950" y="3124200"/>
          <p14:tracePt t="48837" x="7981950" y="3111500"/>
          <p14:tracePt t="48853" x="7981950" y="3098800"/>
          <p14:tracePt t="48870" x="7981950" y="3086100"/>
          <p14:tracePt t="48887" x="7981950" y="3079750"/>
          <p14:tracePt t="48888" x="7981950" y="3073400"/>
          <p14:tracePt t="48903" x="7981950" y="3067050"/>
          <p14:tracePt t="48921" x="7981950" y="3054350"/>
          <p14:tracePt t="49172" x="7981950" y="3048000"/>
          <p14:tracePt t="49218" x="7981950" y="3054350"/>
          <p14:tracePt t="49234" x="7975600" y="3060700"/>
          <p14:tracePt t="49246" x="7975600" y="3067050"/>
          <p14:tracePt t="49271" x="7969250" y="3067050"/>
          <p14:tracePt t="49304" x="7962900" y="3086100"/>
          <p14:tracePt t="49321" x="7950200" y="3105150"/>
          <p14:tracePt t="49337" x="7943850" y="3111500"/>
          <p14:tracePt t="49354" x="7931150" y="3130550"/>
          <p14:tracePt t="49382" x="7905750" y="3162300"/>
          <p14:tracePt t="49384" x="7905750" y="3175000"/>
          <p14:tracePt t="49393" x="7899400" y="3181350"/>
          <p14:tracePt t="49402" x="7893050" y="3187700"/>
          <p14:tracePt t="49419" x="7886700" y="3194050"/>
          <p14:tracePt t="49436" x="7886700" y="3200400"/>
          <p14:tracePt t="49452" x="7880350" y="3206750"/>
          <p14:tracePt t="49650" x="7874000" y="3206750"/>
          <p14:tracePt t="49660" x="7874000" y="3213100"/>
          <p14:tracePt t="49671" x="7867650" y="3219450"/>
          <p14:tracePt t="49687" x="7861300" y="3225800"/>
          <p14:tracePt t="49704" x="7848600" y="3238500"/>
          <p14:tracePt t="49730" x="7842250" y="3238500"/>
          <p14:tracePt t="50123" x="7842250" y="3244850"/>
          <p14:tracePt t="50133" x="7835900" y="3244850"/>
          <p14:tracePt t="50144" x="7823200" y="3251200"/>
          <p14:tracePt t="50156" x="7823200" y="3263900"/>
          <p14:tracePt t="50187" x="7778750" y="3327400"/>
          <p14:tracePt t="50220" x="7734300" y="3390900"/>
          <p14:tracePt t="50238" x="7715250" y="3429000"/>
          <p14:tracePt t="50241" x="7702550" y="3441700"/>
          <p14:tracePt t="50257" x="7696200" y="3467100"/>
          <p14:tracePt t="50271" x="7696200" y="3473450"/>
          <p14:tracePt t="50288" x="7696200" y="3492500"/>
          <p14:tracePt t="50304" x="7696200" y="3511550"/>
          <p14:tracePt t="50321" x="7696200" y="3530600"/>
          <p14:tracePt t="50337" x="7696200" y="3549650"/>
          <p14:tracePt t="50354" x="7696200" y="3587750"/>
          <p14:tracePt t="50370" x="7696200" y="3625850"/>
          <p14:tracePt t="50387" x="7696200" y="3670300"/>
          <p14:tracePt t="50403" x="7696200" y="3727450"/>
          <p14:tracePt t="50420" x="7696200" y="3810000"/>
          <p14:tracePt t="50425" x="7696200" y="3867150"/>
          <p14:tracePt t="50438" x="7696200" y="3930650"/>
          <p14:tracePt t="50444" x="7696200" y="4000500"/>
          <p14:tracePt t="50455" x="7696200" y="4076700"/>
          <p14:tracePt t="50470" x="7696200" y="4248150"/>
          <p14:tracePt t="50487" x="7696200" y="4445000"/>
          <p14:tracePt t="50490" x="7696200" y="4540250"/>
          <p14:tracePt t="50505" x="7696200" y="4718050"/>
          <p14:tracePt t="50521" x="7670800" y="4889500"/>
          <p14:tracePt t="50537" x="7632700" y="5041900"/>
          <p14:tracePt t="50554" x="7594600" y="5175250"/>
          <p14:tracePt t="50571" x="7537450" y="5276850"/>
          <p14:tracePt t="50587" x="7486650" y="5372100"/>
          <p14:tracePt t="50604" x="7442200" y="5448300"/>
          <p14:tracePt t="50608" x="7423150" y="5473700"/>
          <p14:tracePt t="50620" x="7404100" y="5511800"/>
          <p14:tracePt t="50637" x="7366000" y="5581650"/>
          <p14:tracePt t="50641" x="7353300" y="5619750"/>
          <p14:tracePt t="50657" x="7327900" y="5702300"/>
          <p14:tracePt t="50672" x="7308850" y="5791200"/>
          <p14:tracePt t="50687" x="7296150" y="5835650"/>
          <p14:tracePt t="50706" x="7283450" y="5969000"/>
          <p14:tracePt t="50722" x="7283450" y="6032500"/>
          <p14:tracePt t="50738" x="7283450" y="6096000"/>
          <p14:tracePt t="50754" x="7283450" y="6146800"/>
          <p14:tracePt t="50770" x="7277100" y="6184900"/>
          <p14:tracePt t="50787" x="7264400" y="6229350"/>
          <p14:tracePt t="50804" x="7258050" y="6261100"/>
          <p14:tracePt t="50821" x="7245350" y="6292850"/>
          <p14:tracePt t="50825" x="7239000" y="6305550"/>
          <p14:tracePt t="50838" x="7239000" y="6311900"/>
          <p14:tracePt t="50855" x="7232650" y="6324600"/>
          <p14:tracePt t="50859" x="7226300" y="6330950"/>
          <p14:tracePt t="50871" x="7226300" y="6337300"/>
          <p14:tracePt t="50888" x="7226300" y="6343650"/>
          <p14:tracePt t="50904" x="7219950" y="6362700"/>
          <p14:tracePt t="50921" x="7207250" y="6375400"/>
          <p14:tracePt t="50937" x="7200900" y="6381750"/>
          <p14:tracePt t="50954" x="7188200" y="6394450"/>
          <p14:tracePt t="50971" x="7188200" y="6400800"/>
          <p14:tracePt t="51018" x="7188200" y="6407150"/>
          <p14:tracePt t="51028" x="7188200" y="6413500"/>
          <p14:tracePt t="51038" x="7181850" y="6413500"/>
          <p14:tracePt t="51054" x="7169150" y="6400800"/>
          <p14:tracePt t="51071" x="7080250" y="6324600"/>
          <p14:tracePt t="51074" x="6972300" y="6235700"/>
          <p14:tracePt t="51090" x="6553200" y="5930900"/>
          <p14:tracePt t="51105" x="5924550" y="5467350"/>
          <p14:tracePt t="51121" x="5041900" y="4819650"/>
          <p14:tracePt t="51137" x="4070350" y="4083050"/>
          <p14:tracePt t="51154" x="3124200" y="3422650"/>
          <p14:tracePt t="51171" x="2190750" y="2908300"/>
          <p14:tracePt t="51187" x="1422400" y="2546350"/>
          <p14:tracePt t="51204" x="844550" y="2298700"/>
          <p14:tracePt t="51221" x="431800" y="2178050"/>
          <p14:tracePt t="51224" x="323850" y="2159000"/>
          <p14:tracePt t="51239" x="247650" y="2139950"/>
          <p14:tracePt t="51254" x="139700" y="2139950"/>
          <p14:tracePt t="51272" x="12700" y="2178050"/>
          <p14:tracePt t="51554" x="381000" y="3282950"/>
          <p14:tracePt t="51570" x="876300" y="3403600"/>
          <p14:tracePt t="51588" x="1422400" y="3511550"/>
          <p14:tracePt t="51604" x="1936750" y="3562350"/>
          <p14:tracePt t="51621" x="2413000" y="3575050"/>
          <p14:tracePt t="51624" x="2628900" y="3575050"/>
          <p14:tracePt t="51637" x="2825750" y="3575050"/>
          <p14:tracePt t="51654" x="3149600" y="3575050"/>
          <p14:tracePt t="51673" x="3454400" y="3575050"/>
          <p14:tracePt t="51688" x="3581400" y="3575050"/>
          <p14:tracePt t="51705" x="3638550" y="3575050"/>
          <p14:tracePt t="51721" x="3670300" y="3581400"/>
          <p14:tracePt t="51737" x="3670300" y="3600450"/>
          <p14:tracePt t="51755" x="3670300" y="3619500"/>
          <p14:tracePt t="51771" x="3670300" y="3657600"/>
          <p14:tracePt t="51787" x="3670300" y="3708400"/>
          <p14:tracePt t="51804" x="3663950" y="3765550"/>
          <p14:tracePt t="51822" x="3638550" y="3816350"/>
          <p14:tracePt t="51825" x="3625850" y="3829050"/>
          <p14:tracePt t="51842" x="3606800" y="3841750"/>
          <p14:tracePt t="51855" x="3587750" y="3848100"/>
          <p14:tracePt t="51871" x="3575050" y="3848100"/>
          <p14:tracePt t="51875" x="3562350" y="3848100"/>
          <p14:tracePt t="51891" x="3556000" y="3848100"/>
          <p14:tracePt t="51905" x="3543300" y="3848100"/>
          <p14:tracePt t="51921" x="3517900" y="3835400"/>
          <p14:tracePt t="51939" x="3479800" y="3803650"/>
          <p14:tracePt t="51955" x="3448050" y="3771900"/>
          <p14:tracePt t="51971" x="3409950" y="3740150"/>
          <p14:tracePt t="51988" x="3384550" y="3702050"/>
          <p14:tracePt t="52005" x="3352800" y="3651250"/>
          <p14:tracePt t="52008" x="3333750" y="3619500"/>
          <p14:tracePt t="52024" x="3314700" y="3568700"/>
          <p14:tracePt t="52038" x="3308350" y="3556000"/>
          <p14:tracePt t="52055" x="3302000" y="3517900"/>
          <p14:tracePt t="52059" x="3302000" y="3498850"/>
          <p14:tracePt t="52072" x="3302000" y="3479800"/>
          <p14:tracePt t="52088" x="3302000" y="3454400"/>
          <p14:tracePt t="52105" x="3321050" y="3422650"/>
          <p14:tracePt t="52121" x="3378200" y="3397250"/>
          <p14:tracePt t="52138" x="3454400" y="3378200"/>
          <p14:tracePt t="52155" x="3587750" y="3352800"/>
          <p14:tracePt t="52171" x="3784600" y="3333750"/>
          <p14:tracePt t="52191" x="4044950" y="3333750"/>
          <p14:tracePt t="52205" x="4311650" y="3333750"/>
          <p14:tracePt t="52208" x="4464050" y="3333750"/>
          <p14:tracePt t="52222" x="4591050" y="3333750"/>
          <p14:tracePt t="52238" x="4838700" y="3333750"/>
          <p14:tracePt t="52254" x="5060950" y="3333750"/>
          <p14:tracePt t="52257" x="5130800" y="3333750"/>
          <p14:tracePt t="52271" x="5207000" y="3333750"/>
          <p14:tracePt t="52288" x="5321300" y="3359150"/>
          <p14:tracePt t="52305" x="5346700" y="3371850"/>
          <p14:tracePt t="52322" x="5359400" y="3384550"/>
          <p14:tracePt t="52338" x="5359400" y="3390900"/>
          <p14:tracePt t="52355" x="5359400" y="3403600"/>
          <p14:tracePt t="52371" x="5353050" y="3441700"/>
          <p14:tracePt t="52388" x="5295900" y="3479800"/>
          <p14:tracePt t="52405" x="5181600" y="3536950"/>
          <p14:tracePt t="52421" x="4997450" y="3594100"/>
          <p14:tracePt t="52426" x="4876800" y="3619500"/>
          <p14:tracePt t="52441" x="4635500" y="3657600"/>
          <p14:tracePt t="52455" x="4502150" y="3676650"/>
          <p14:tracePt t="52472" x="4064000" y="3676650"/>
          <p14:tracePt t="52489" x="3759200" y="3676650"/>
          <p14:tracePt t="52505" x="3479800" y="3676650"/>
          <p14:tracePt t="52521" x="3257550" y="3676650"/>
          <p14:tracePt t="52538" x="3079750" y="3676650"/>
          <p14:tracePt t="52555" x="2946400" y="3670300"/>
          <p14:tracePt t="52571" x="2876550" y="3651250"/>
          <p14:tracePt t="52588" x="2844800" y="3644900"/>
          <p14:tracePt t="52605" x="2832100" y="3632200"/>
          <p14:tracePt t="52609" x="2825750" y="3625850"/>
          <p14:tracePt t="52626" x="2825750" y="3600450"/>
          <p14:tracePt t="52638" x="2832100" y="3581400"/>
          <p14:tracePt t="52655" x="2870200" y="3536950"/>
          <p14:tracePt t="52656" x="2914650" y="3498850"/>
          <p14:tracePt t="52673" x="3028950" y="3422650"/>
          <p14:tracePt t="52690" x="3206750" y="3346450"/>
          <p14:tracePt t="52705" x="3460750" y="3263900"/>
          <p14:tracePt t="52722" x="3765550" y="3225800"/>
          <p14:tracePt t="52738" x="4095750" y="3213100"/>
          <p14:tracePt t="52755" x="4400550" y="3213100"/>
          <p14:tracePt t="52771" x="4660900" y="3213100"/>
          <p14:tracePt t="52788" x="4927600" y="3244850"/>
          <p14:tracePt t="52805" x="5118100" y="3295650"/>
          <p14:tracePt t="52808" x="5194300" y="3321050"/>
          <p14:tracePt t="52824" x="5308600" y="3371850"/>
          <p14:tracePt t="52838" x="5346700" y="3384550"/>
          <p14:tracePt t="52855" x="5384800" y="3409950"/>
          <p14:tracePt t="52859" x="5384800" y="3416300"/>
          <p14:tracePt t="52876" x="5384800" y="3422650"/>
          <p14:tracePt t="52888" x="5384800" y="3441700"/>
          <p14:tracePt t="52905" x="5346700" y="3473450"/>
          <p14:tracePt t="52922" x="5270500" y="3505200"/>
          <p14:tracePt t="52938" x="5143500" y="3536950"/>
          <p14:tracePt t="52955" x="4978400" y="3581400"/>
          <p14:tracePt t="52971" x="4787900" y="3606800"/>
          <p14:tracePt t="52977" x="4679950" y="3606800"/>
          <p14:tracePt t="52989" x="4565650" y="3606800"/>
          <p14:tracePt t="53005" x="4267200" y="3606800"/>
          <p14:tracePt t="53009" x="4070350" y="3600450"/>
          <p14:tracePt t="53022" x="3898900" y="3600450"/>
          <p14:tracePt t="53038" x="3587750" y="3587750"/>
          <p14:tracePt t="53055" x="3365500" y="3587750"/>
          <p14:tracePt t="53058" x="3270250" y="3581400"/>
          <p14:tracePt t="53073" x="3111500" y="3562350"/>
          <p14:tracePt t="53089" x="2984500" y="3562350"/>
          <p14:tracePt t="53106" x="2851150" y="3536950"/>
          <p14:tracePt t="53122" x="2730500" y="3505200"/>
          <p14:tracePt t="53139" x="2628900" y="3486150"/>
          <p14:tracePt t="53155" x="2540000" y="3460750"/>
          <p14:tracePt t="53171" x="2470150" y="3441700"/>
          <p14:tracePt t="53188" x="2419350" y="3416300"/>
          <p14:tracePt t="53205" x="2362200" y="3384550"/>
          <p14:tracePt t="53209" x="2330450" y="3371850"/>
          <p14:tracePt t="53224" x="2279650" y="3359150"/>
          <p14:tracePt t="53241" x="2254250" y="3352800"/>
          <p14:tracePt t="53256" x="2216150" y="3346450"/>
          <p14:tracePt t="53272" x="2178050" y="3346450"/>
          <p14:tracePt t="53289" x="2120900" y="3346450"/>
          <p14:tracePt t="53305" x="2038350" y="3346450"/>
          <p14:tracePt t="53322" x="1924050" y="3346450"/>
          <p14:tracePt t="53338" x="1803400" y="3346450"/>
          <p14:tracePt t="53355" x="1689100" y="3346450"/>
          <p14:tracePt t="53371" x="1612900" y="3346450"/>
          <p14:tracePt t="53388" x="1568450" y="3346450"/>
          <p14:tracePt t="53405" x="1562100" y="3346450"/>
          <p14:tracePt t="53422" x="1549400" y="3346450"/>
          <p14:tracePt t="53438" x="1543050" y="3346450"/>
          <p14:tracePt t="53618" x="1543050" y="3352800"/>
          <p14:tracePt t="53650" x="1543050" y="3359150"/>
          <p14:tracePt t="53661" x="1543050" y="3371850"/>
          <p14:tracePt t="53674" x="1543050" y="3378200"/>
          <p14:tracePt t="53688" x="1543050" y="3390900"/>
          <p14:tracePt t="53721" x="1543050" y="3403600"/>
          <p14:tracePt t="53738" x="1555750" y="3403600"/>
          <p14:tracePt t="53755" x="1562100" y="3403600"/>
          <p14:tracePt t="53771" x="1574800" y="3403600"/>
          <p14:tracePt t="53788" x="1593850" y="3403600"/>
          <p14:tracePt t="53793" x="1612900" y="3403600"/>
          <p14:tracePt t="53805" x="1638300" y="3403600"/>
          <p14:tracePt t="53822" x="1676400" y="3384550"/>
          <p14:tracePt t="53825" x="1689100" y="3371850"/>
          <p14:tracePt t="53840" x="1727200" y="3352800"/>
          <p14:tracePt t="53857" x="1746250" y="3346450"/>
          <p14:tracePt t="53872" x="1765300" y="3340100"/>
          <p14:tracePt t="54106" x="1771650" y="3340100"/>
          <p14:tracePt t="54116" x="1778000" y="3340100"/>
          <p14:tracePt t="54126" x="1784350" y="3340100"/>
          <p14:tracePt t="54140" x="1790700" y="3340100"/>
          <p14:tracePt t="54155" x="1797050" y="3340100"/>
          <p14:tracePt t="54172" x="1822450" y="3340100"/>
          <p14:tracePt t="54188" x="1847850" y="3346450"/>
          <p14:tracePt t="54192" x="1873250" y="3346450"/>
          <p14:tracePt t="54206" x="1892300" y="3352800"/>
          <p14:tracePt t="54223" x="1949450" y="3371850"/>
          <p14:tracePt t="54226" x="1987550" y="3390900"/>
          <p14:tracePt t="54242" x="2063750" y="3403600"/>
          <p14:tracePt t="54255" x="2114550" y="3403600"/>
          <p14:tracePt t="54273" x="2317750" y="3403600"/>
          <p14:tracePt t="54289" x="2495550" y="3403600"/>
          <p14:tracePt t="54305" x="2717800" y="3403600"/>
          <p14:tracePt t="54322" x="2940050" y="3403600"/>
          <p14:tracePt t="54339" x="3136900" y="3403600"/>
          <p14:tracePt t="54355" x="3308350" y="3403600"/>
          <p14:tracePt t="54372" x="3454400" y="3403600"/>
          <p14:tracePt t="54388" x="3543300" y="3403600"/>
          <p14:tracePt t="54392" x="3562350" y="3403600"/>
          <p14:tracePt t="54405" x="3587750" y="3409950"/>
          <p14:tracePt t="54422" x="3638550" y="3416300"/>
          <p14:tracePt t="54425" x="3663950" y="3429000"/>
          <p14:tracePt t="54441" x="3733800" y="3441700"/>
          <p14:tracePt t="54457" x="3822700" y="3448050"/>
          <p14:tracePt t="54474" x="3937000" y="3454400"/>
          <p14:tracePt t="54489" x="4095750" y="3467100"/>
          <p14:tracePt t="54506" x="4267200" y="3467100"/>
          <p14:tracePt t="54523" x="4457700" y="3467100"/>
          <p14:tracePt t="54538" x="4654550" y="3467100"/>
          <p14:tracePt t="54555" x="4845050" y="3467100"/>
          <p14:tracePt t="54573" x="5010150" y="3467100"/>
          <p14:tracePt t="54589" x="5099050" y="3467100"/>
          <p14:tracePt t="54592" x="5124450" y="3467100"/>
          <p14:tracePt t="54607" x="5130800" y="3467100"/>
          <p14:tracePt t="54621" x="5143500" y="3467100"/>
          <p14:tracePt t="54638" x="5143500" y="3479800"/>
          <p14:tracePt t="54640" x="5143500" y="3486150"/>
          <p14:tracePt t="54654" x="5149850" y="3498850"/>
          <p14:tracePt t="54671" x="5156200" y="3517900"/>
          <p14:tracePt t="54689" x="5168900" y="3543300"/>
          <p14:tracePt t="54706" x="5175250" y="3549650"/>
          <p14:tracePt t="54722" x="5181600" y="3549650"/>
          <p14:tracePt t="54739" x="5200650" y="3549650"/>
          <p14:tracePt t="54755" x="5264150" y="3530600"/>
          <p14:tracePt t="54772" x="5372100" y="3492500"/>
          <p14:tracePt t="54789" x="5505450" y="3448050"/>
          <p14:tracePt t="54793" x="5581650" y="3435350"/>
          <p14:tracePt t="54809" x="5683250" y="3397250"/>
          <p14:tracePt t="54822" x="5734050" y="3378200"/>
          <p14:tracePt t="54856" x="5765800" y="3371850"/>
          <p14:tracePt t="54873" x="5772150" y="3371850"/>
          <p14:tracePt t="54890" x="5778500" y="3397250"/>
          <p14:tracePt t="54908" x="5803900" y="3435350"/>
          <p14:tracePt t="54923" x="5829300" y="3467100"/>
          <p14:tracePt t="54986" x="5835650" y="3479800"/>
          <p14:tracePt t="55010" x="5835650" y="3492500"/>
          <p14:tracePt t="55322" x="5842000" y="3492500"/>
          <p14:tracePt t="55331" x="5848350" y="3492500"/>
          <p14:tracePt t="55342" x="5854700" y="3492500"/>
          <p14:tracePt t="55356" x="5880100" y="3479800"/>
          <p14:tracePt t="55373" x="5937250" y="3454400"/>
          <p14:tracePt t="55376" x="5994400" y="3441700"/>
          <p14:tracePt t="55394" x="6140450" y="3397250"/>
          <p14:tracePt t="55423" x="6407150" y="3346450"/>
          <p14:tracePt t="55456" x="6775450" y="3327400"/>
          <p14:tracePt t="55474" x="6832600" y="3327400"/>
          <p14:tracePt t="55489" x="6845300" y="3327400"/>
          <p14:tracePt t="55507" x="6851650" y="3327400"/>
          <p14:tracePt t="55523" x="6864350" y="3327400"/>
          <p14:tracePt t="55539" x="6883400" y="3333750"/>
          <p14:tracePt t="55556" x="6908800" y="3352800"/>
          <p14:tracePt t="55573" x="6934200" y="3384550"/>
          <p14:tracePt t="55576" x="6940550" y="3397250"/>
          <p14:tracePt t="55592" x="6959600" y="3422650"/>
          <p14:tracePt t="55606" x="6965950" y="3435350"/>
          <p14:tracePt t="55623" x="6978650" y="3473450"/>
          <p14:tracePt t="55626" x="6985000" y="3486150"/>
          <p14:tracePt t="55642" x="6997700" y="3524250"/>
          <p14:tracePt t="55657" x="7010400" y="3562350"/>
          <p14:tracePt t="55673" x="7029450" y="3606800"/>
          <p14:tracePt t="55691" x="7048500" y="3651250"/>
          <p14:tracePt t="55706" x="7067550" y="3683000"/>
          <p14:tracePt t="55722" x="7086600" y="3714750"/>
          <p14:tracePt t="55739" x="7099300" y="3727450"/>
          <p14:tracePt t="55773" x="7105650" y="3740150"/>
          <p14:tracePt t="55789" x="7105650" y="3746500"/>
          <p14:tracePt t="55807" x="7105650" y="3765550"/>
          <p14:tracePt t="55823" x="7112000" y="3784600"/>
          <p14:tracePt t="55825" x="7112000" y="3790950"/>
          <p14:tracePt t="55840" x="7124700" y="3835400"/>
          <p14:tracePt t="55858" x="7137400" y="3879850"/>
          <p14:tracePt t="55873" x="7150100" y="3905250"/>
          <p14:tracePt t="55891" x="7150100" y="3924300"/>
          <p14:tracePt t="55907" x="7156450" y="3930650"/>
          <p14:tracePt t="55923" x="7162800" y="3937000"/>
          <p14:tracePt t="57930" x="7169150" y="3937000"/>
          <p14:tracePt t="5963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 y="80217"/>
            <a:ext cx="8839200" cy="756495"/>
          </a:xfrm>
        </p:spPr>
        <p:txBody>
          <a:bodyPr>
            <a:normAutofit fontScale="90000"/>
          </a:bodyPr>
          <a:lstStyle/>
          <a:p>
            <a:r>
              <a:rPr lang="en-US" dirty="0"/>
              <a:t>Exercise 4</a:t>
            </a:r>
          </a:p>
        </p:txBody>
      </p:sp>
      <p:sp>
        <p:nvSpPr>
          <p:cNvPr id="58371" name="Rectangle 3"/>
          <p:cNvSpPr>
            <a:spLocks noGrp="1" noChangeArrowheads="1"/>
          </p:cNvSpPr>
          <p:nvPr>
            <p:ph idx="1"/>
          </p:nvPr>
        </p:nvSpPr>
        <p:spPr>
          <a:xfrm>
            <a:off x="125288" y="764704"/>
            <a:ext cx="8839200" cy="2736304"/>
          </a:xfrm>
        </p:spPr>
        <p:txBody>
          <a:bodyPr>
            <a:normAutofit fontScale="85000" lnSpcReduction="20000"/>
          </a:bodyPr>
          <a:lstStyle/>
          <a:p>
            <a:pPr marL="0" indent="0">
              <a:buNone/>
            </a:pPr>
            <a:r>
              <a:rPr lang="en-US" sz="2400" dirty="0"/>
              <a:t>An advertising project manager has developed a program for a new advertising campaign.  In addition, the manager has gathered the time information for each activity, as shown in the table below.</a:t>
            </a:r>
          </a:p>
          <a:p>
            <a:pPr marL="457200" indent="-457200">
              <a:buFont typeface="+mj-lt"/>
              <a:buAutoNum type="alphaLcParenR"/>
            </a:pPr>
            <a:r>
              <a:rPr lang="en-US" sz="2400" dirty="0"/>
              <a:t>Calculate the </a:t>
            </a:r>
            <a:r>
              <a:rPr lang="en-US" sz="2400" b="1" dirty="0"/>
              <a:t>PERT weight average </a:t>
            </a:r>
            <a:r>
              <a:rPr lang="en-US" sz="2400" dirty="0"/>
              <a:t>for the activities (round to nearest integer)</a:t>
            </a:r>
          </a:p>
          <a:p>
            <a:pPr marL="457200" indent="-457200">
              <a:buFont typeface="+mj-lt"/>
              <a:buAutoNum type="alphaLcParenR"/>
            </a:pPr>
            <a:r>
              <a:rPr lang="en-US" sz="2400" dirty="0"/>
              <a:t>Draw an AON network diagram and calculate activity floats (Total &amp; Free). What is the total project length? Make sure you fully label all nodes in the network.</a:t>
            </a:r>
          </a:p>
          <a:p>
            <a:pPr marL="457200" indent="-457200">
              <a:buFont typeface="+mj-lt"/>
              <a:buAutoNum type="alphaLcParenR"/>
            </a:pPr>
            <a:r>
              <a:rPr lang="en-US" sz="2400" dirty="0"/>
              <a:t>Identify the critical path.  What are the alternative paths? </a:t>
            </a:r>
          </a:p>
          <a:p>
            <a:pPr marL="457200" indent="-457200">
              <a:buFont typeface="+mj-lt"/>
              <a:buAutoNum type="alphaLcParenR"/>
            </a:pPr>
            <a:r>
              <a:rPr lang="en-US" sz="2400" dirty="0"/>
              <a:t>Identify the “burst” activities and the “merge” activities.</a:t>
            </a:r>
          </a:p>
          <a:p>
            <a:pPr marL="457200" indent="-457200">
              <a:buFont typeface="+mj-lt"/>
              <a:buAutoNum type="alphaLcParenR"/>
            </a:pPr>
            <a:endParaRPr lang="en-US" sz="2400" dirty="0"/>
          </a:p>
          <a:p>
            <a:pPr marL="0" indent="0">
              <a:buNone/>
            </a:pPr>
            <a:endParaRPr lang="en-US" b="1" dirty="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D7FC088-D493-4BB9-A9D0-CB27B2A2FDC2}" type="slidenum">
              <a:rPr lang="en-ZA" smtClean="0"/>
              <a:pPr>
                <a:defRPr/>
              </a:pPr>
              <a:t>9</a:t>
            </a:fld>
            <a:endParaRPr lang="en-ZA" dirty="0"/>
          </a:p>
        </p:txBody>
      </p:sp>
      <p:graphicFrame>
        <p:nvGraphicFramePr>
          <p:cNvPr id="2" name="Table 1"/>
          <p:cNvGraphicFramePr>
            <a:graphicFrameLocks noGrp="1"/>
          </p:cNvGraphicFramePr>
          <p:nvPr>
            <p:extLst/>
          </p:nvPr>
        </p:nvGraphicFramePr>
        <p:xfrm>
          <a:off x="323528" y="3291840"/>
          <a:ext cx="8424936" cy="35661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tblGrid>
              <a:tr h="182880">
                <a:tc>
                  <a:txBody>
                    <a:bodyPr/>
                    <a:lstStyle/>
                    <a:p>
                      <a:endParaRPr lang="en-ZA" dirty="0"/>
                    </a:p>
                  </a:txBody>
                  <a:tcPr/>
                </a:tc>
                <a:tc gridSpan="3">
                  <a:txBody>
                    <a:bodyPr/>
                    <a:lstStyle/>
                    <a:p>
                      <a:pPr algn="ctr"/>
                      <a:r>
                        <a:rPr lang="en-ZA" b="1" dirty="0"/>
                        <a:t>Time Estimates (Weeks)</a:t>
                      </a:r>
                    </a:p>
                  </a:txBody>
                  <a:tcPr/>
                </a:tc>
                <a:tc hMerge="1">
                  <a:txBody>
                    <a:bodyPr/>
                    <a:lstStyle/>
                    <a:p>
                      <a:endParaRPr lang="en-ZA" dirty="0"/>
                    </a:p>
                  </a:txBody>
                  <a:tcPr/>
                </a:tc>
                <a:tc hMerge="1">
                  <a:txBody>
                    <a:bodyPr/>
                    <a:lstStyle/>
                    <a:p>
                      <a:endParaRPr lang="en-ZA" dirty="0"/>
                    </a:p>
                  </a:txBody>
                  <a:tcPr/>
                </a:tc>
                <a:tc gridSpan="2">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Activity</a:t>
                      </a:r>
                    </a:p>
                  </a:txBody>
                  <a:tcPr/>
                </a:tc>
                <a:tc>
                  <a:txBody>
                    <a:bodyPr/>
                    <a:lstStyle/>
                    <a:p>
                      <a:r>
                        <a:rPr lang="en-ZA" dirty="0"/>
                        <a:t>Optimistic</a:t>
                      </a:r>
                    </a:p>
                  </a:txBody>
                  <a:tcPr/>
                </a:tc>
                <a:tc>
                  <a:txBody>
                    <a:bodyPr/>
                    <a:lstStyle/>
                    <a:p>
                      <a:r>
                        <a:rPr lang="en-ZA" dirty="0"/>
                        <a:t>Most Likely</a:t>
                      </a:r>
                    </a:p>
                  </a:txBody>
                  <a:tcPr/>
                </a:tc>
                <a:tc>
                  <a:txBody>
                    <a:bodyPr/>
                    <a:lstStyle/>
                    <a:p>
                      <a:r>
                        <a:rPr lang="en-ZA" dirty="0"/>
                        <a:t>Pessimistic</a:t>
                      </a:r>
                    </a:p>
                  </a:txBody>
                  <a:tcPr/>
                </a:tc>
                <a:tc>
                  <a:txBody>
                    <a:bodyPr/>
                    <a:lstStyle/>
                    <a:p>
                      <a:r>
                        <a:rPr lang="en-ZA" dirty="0"/>
                        <a:t>PERT</a:t>
                      </a:r>
                    </a:p>
                    <a:p>
                      <a:r>
                        <a:rPr lang="en-ZA" dirty="0"/>
                        <a:t>Average</a:t>
                      </a:r>
                    </a:p>
                  </a:txBody>
                  <a:tcPr/>
                </a:tc>
                <a:tc>
                  <a:txBody>
                    <a:bodyPr/>
                    <a:lstStyle/>
                    <a:p>
                      <a:r>
                        <a:rPr lang="en-ZA" dirty="0"/>
                        <a:t>Immediate Predecessors</a:t>
                      </a:r>
                      <a:r>
                        <a:rPr lang="en-ZA" baseline="0" dirty="0"/>
                        <a:t> (s)</a:t>
                      </a:r>
                      <a:endParaRPr lang="en-ZA" dirty="0"/>
                    </a:p>
                  </a:txBody>
                  <a:tcPr/>
                </a:tc>
                <a:extLst>
                  <a:ext uri="{0D108BD9-81ED-4DB2-BD59-A6C34878D82A}">
                    <a16:rowId xmlns:a16="http://schemas.microsoft.com/office/drawing/2014/main" val="10001"/>
                  </a:ext>
                </a:extLst>
              </a:tr>
              <a:tr h="121888">
                <a:tc>
                  <a:txBody>
                    <a:bodyPr/>
                    <a:lstStyle/>
                    <a:p>
                      <a:r>
                        <a:rPr lang="en-ZA" dirty="0"/>
                        <a:t>A</a:t>
                      </a:r>
                    </a:p>
                  </a:txBody>
                  <a:tcPr/>
                </a:tc>
                <a:tc>
                  <a:txBody>
                    <a:bodyPr/>
                    <a:lstStyle/>
                    <a:p>
                      <a:r>
                        <a:rPr lang="en-ZA" dirty="0"/>
                        <a:t>1</a:t>
                      </a:r>
                    </a:p>
                  </a:txBody>
                  <a:tcPr/>
                </a:tc>
                <a:tc>
                  <a:txBody>
                    <a:bodyPr/>
                    <a:lstStyle/>
                    <a:p>
                      <a:r>
                        <a:rPr lang="en-ZA" dirty="0"/>
                        <a:t>4</a:t>
                      </a:r>
                    </a:p>
                  </a:txBody>
                  <a:tcPr/>
                </a:tc>
                <a:tc>
                  <a:txBody>
                    <a:bodyPr/>
                    <a:lstStyle/>
                    <a:p>
                      <a:r>
                        <a:rPr lang="en-ZA" dirty="0"/>
                        <a:t>7</a:t>
                      </a:r>
                    </a:p>
                  </a:txBody>
                  <a:tcPr/>
                </a:tc>
                <a:tc>
                  <a:txBody>
                    <a:bodyPr/>
                    <a:lstStyle/>
                    <a:p>
                      <a:endParaRPr lang="en-ZA" dirty="0"/>
                    </a:p>
                  </a:txBody>
                  <a:tcPr/>
                </a:tc>
                <a:tc>
                  <a:txBody>
                    <a:bodyPr/>
                    <a:lstStyle/>
                    <a:p>
                      <a:r>
                        <a:rPr lang="en-ZA" dirty="0"/>
                        <a:t>---</a:t>
                      </a:r>
                    </a:p>
                  </a:txBody>
                  <a:tcPr/>
                </a:tc>
                <a:extLst>
                  <a:ext uri="{0D108BD9-81ED-4DB2-BD59-A6C34878D82A}">
                    <a16:rowId xmlns:a16="http://schemas.microsoft.com/office/drawing/2014/main" val="10002"/>
                  </a:ext>
                </a:extLst>
              </a:tr>
              <a:tr h="121888">
                <a:tc>
                  <a:txBody>
                    <a:bodyPr/>
                    <a:lstStyle/>
                    <a:p>
                      <a:r>
                        <a:rPr lang="en-ZA" dirty="0"/>
                        <a:t>B</a:t>
                      </a:r>
                    </a:p>
                  </a:txBody>
                  <a:tcPr/>
                </a:tc>
                <a:tc>
                  <a:txBody>
                    <a:bodyPr/>
                    <a:lstStyle/>
                    <a:p>
                      <a:r>
                        <a:rPr lang="en-ZA" dirty="0"/>
                        <a:t>2</a:t>
                      </a:r>
                    </a:p>
                  </a:txBody>
                  <a:tcPr/>
                </a:tc>
                <a:tc>
                  <a:txBody>
                    <a:bodyPr/>
                    <a:lstStyle/>
                    <a:p>
                      <a:r>
                        <a:rPr lang="en-ZA" dirty="0"/>
                        <a:t>6</a:t>
                      </a:r>
                    </a:p>
                  </a:txBody>
                  <a:tcPr/>
                </a:tc>
                <a:tc>
                  <a:txBody>
                    <a:bodyPr/>
                    <a:lstStyle/>
                    <a:p>
                      <a:r>
                        <a:rPr lang="en-ZA" dirty="0"/>
                        <a:t>7</a:t>
                      </a:r>
                    </a:p>
                  </a:txBody>
                  <a:tcPr/>
                </a:tc>
                <a:tc>
                  <a:txBody>
                    <a:bodyPr/>
                    <a:lstStyle/>
                    <a:p>
                      <a:endParaRPr lang="en-ZA" dirty="0"/>
                    </a:p>
                  </a:txBody>
                  <a:tcPr/>
                </a:tc>
                <a:tc>
                  <a:txBody>
                    <a:bodyPr/>
                    <a:lstStyle/>
                    <a:p>
                      <a:r>
                        <a:rPr lang="en-ZA" dirty="0"/>
                        <a:t>---</a:t>
                      </a:r>
                    </a:p>
                  </a:txBody>
                  <a:tcPr/>
                </a:tc>
                <a:extLst>
                  <a:ext uri="{0D108BD9-81ED-4DB2-BD59-A6C34878D82A}">
                    <a16:rowId xmlns:a16="http://schemas.microsoft.com/office/drawing/2014/main" val="10003"/>
                  </a:ext>
                </a:extLst>
              </a:tr>
              <a:tr h="121888">
                <a:tc>
                  <a:txBody>
                    <a:bodyPr/>
                    <a:lstStyle/>
                    <a:p>
                      <a:r>
                        <a:rPr lang="en-ZA" dirty="0"/>
                        <a:t>C</a:t>
                      </a:r>
                    </a:p>
                  </a:txBody>
                  <a:tcPr/>
                </a:tc>
                <a:tc>
                  <a:txBody>
                    <a:bodyPr/>
                    <a:lstStyle/>
                    <a:p>
                      <a:r>
                        <a:rPr lang="en-ZA" dirty="0"/>
                        <a:t>3</a:t>
                      </a:r>
                    </a:p>
                  </a:txBody>
                  <a:tcPr/>
                </a:tc>
                <a:tc>
                  <a:txBody>
                    <a:bodyPr/>
                    <a:lstStyle/>
                    <a:p>
                      <a:r>
                        <a:rPr lang="en-ZA" dirty="0"/>
                        <a:t>3</a:t>
                      </a:r>
                    </a:p>
                  </a:txBody>
                  <a:tcPr/>
                </a:tc>
                <a:tc>
                  <a:txBody>
                    <a:bodyPr/>
                    <a:lstStyle/>
                    <a:p>
                      <a:r>
                        <a:rPr lang="en-ZA" dirty="0"/>
                        <a:t>6</a:t>
                      </a:r>
                    </a:p>
                  </a:txBody>
                  <a:tcPr/>
                </a:tc>
                <a:tc>
                  <a:txBody>
                    <a:bodyPr/>
                    <a:lstStyle/>
                    <a:p>
                      <a:endParaRPr lang="en-ZA" dirty="0"/>
                    </a:p>
                  </a:txBody>
                  <a:tcPr/>
                </a:tc>
                <a:tc>
                  <a:txBody>
                    <a:bodyPr/>
                    <a:lstStyle/>
                    <a:p>
                      <a:r>
                        <a:rPr lang="en-ZA" dirty="0"/>
                        <a:t>B</a:t>
                      </a:r>
                    </a:p>
                  </a:txBody>
                  <a:tcPr/>
                </a:tc>
                <a:extLst>
                  <a:ext uri="{0D108BD9-81ED-4DB2-BD59-A6C34878D82A}">
                    <a16:rowId xmlns:a16="http://schemas.microsoft.com/office/drawing/2014/main" val="10004"/>
                  </a:ext>
                </a:extLst>
              </a:tr>
              <a:tr h="121888">
                <a:tc>
                  <a:txBody>
                    <a:bodyPr/>
                    <a:lstStyle/>
                    <a:p>
                      <a:r>
                        <a:rPr lang="en-ZA" dirty="0"/>
                        <a:t>D</a:t>
                      </a:r>
                    </a:p>
                  </a:txBody>
                  <a:tcPr/>
                </a:tc>
                <a:tc>
                  <a:txBody>
                    <a:bodyPr/>
                    <a:lstStyle/>
                    <a:p>
                      <a:r>
                        <a:rPr lang="en-ZA" dirty="0"/>
                        <a:t>6</a:t>
                      </a:r>
                    </a:p>
                  </a:txBody>
                  <a:tcPr/>
                </a:tc>
                <a:tc>
                  <a:txBody>
                    <a:bodyPr/>
                    <a:lstStyle/>
                    <a:p>
                      <a:r>
                        <a:rPr lang="en-ZA" dirty="0"/>
                        <a:t>13</a:t>
                      </a:r>
                    </a:p>
                  </a:txBody>
                  <a:tcPr/>
                </a:tc>
                <a:tc>
                  <a:txBody>
                    <a:bodyPr/>
                    <a:lstStyle/>
                    <a:p>
                      <a:r>
                        <a:rPr lang="en-ZA" dirty="0"/>
                        <a:t>14</a:t>
                      </a:r>
                    </a:p>
                  </a:txBody>
                  <a:tcPr/>
                </a:tc>
                <a:tc>
                  <a:txBody>
                    <a:bodyPr/>
                    <a:lstStyle/>
                    <a:p>
                      <a:endParaRPr lang="en-ZA" dirty="0"/>
                    </a:p>
                  </a:txBody>
                  <a:tcPr/>
                </a:tc>
                <a:tc>
                  <a:txBody>
                    <a:bodyPr/>
                    <a:lstStyle/>
                    <a:p>
                      <a:r>
                        <a:rPr lang="en-ZA" dirty="0"/>
                        <a:t>A</a:t>
                      </a:r>
                    </a:p>
                  </a:txBody>
                  <a:tcPr/>
                </a:tc>
                <a:extLst>
                  <a:ext uri="{0D108BD9-81ED-4DB2-BD59-A6C34878D82A}">
                    <a16:rowId xmlns:a16="http://schemas.microsoft.com/office/drawing/2014/main" val="10005"/>
                  </a:ext>
                </a:extLst>
              </a:tr>
              <a:tr h="121888">
                <a:tc>
                  <a:txBody>
                    <a:bodyPr/>
                    <a:lstStyle/>
                    <a:p>
                      <a:r>
                        <a:rPr lang="en-ZA" dirty="0"/>
                        <a:t>E</a:t>
                      </a:r>
                    </a:p>
                  </a:txBody>
                  <a:tcPr/>
                </a:tc>
                <a:tc>
                  <a:txBody>
                    <a:bodyPr/>
                    <a:lstStyle/>
                    <a:p>
                      <a:r>
                        <a:rPr lang="en-ZA" dirty="0"/>
                        <a:t>3</a:t>
                      </a:r>
                    </a:p>
                  </a:txBody>
                  <a:tcPr/>
                </a:tc>
                <a:tc>
                  <a:txBody>
                    <a:bodyPr/>
                    <a:lstStyle/>
                    <a:p>
                      <a:r>
                        <a:rPr lang="en-ZA" dirty="0"/>
                        <a:t>6</a:t>
                      </a:r>
                    </a:p>
                  </a:txBody>
                  <a:tcPr/>
                </a:tc>
                <a:tc>
                  <a:txBody>
                    <a:bodyPr/>
                    <a:lstStyle/>
                    <a:p>
                      <a:r>
                        <a:rPr lang="en-ZA" dirty="0"/>
                        <a:t>12</a:t>
                      </a:r>
                    </a:p>
                  </a:txBody>
                  <a:tcPr/>
                </a:tc>
                <a:tc>
                  <a:txBody>
                    <a:bodyPr/>
                    <a:lstStyle/>
                    <a:p>
                      <a:endParaRPr lang="en-ZA" dirty="0"/>
                    </a:p>
                  </a:txBody>
                  <a:tcPr/>
                </a:tc>
                <a:tc>
                  <a:txBody>
                    <a:bodyPr/>
                    <a:lstStyle/>
                    <a:p>
                      <a:r>
                        <a:rPr lang="en-ZA" dirty="0"/>
                        <a:t>A,C</a:t>
                      </a:r>
                    </a:p>
                  </a:txBody>
                  <a:tcPr/>
                </a:tc>
                <a:extLst>
                  <a:ext uri="{0D108BD9-81ED-4DB2-BD59-A6C34878D82A}">
                    <a16:rowId xmlns:a16="http://schemas.microsoft.com/office/drawing/2014/main" val="10006"/>
                  </a:ext>
                </a:extLst>
              </a:tr>
              <a:tr h="121888">
                <a:tc>
                  <a:txBody>
                    <a:bodyPr/>
                    <a:lstStyle/>
                    <a:p>
                      <a:r>
                        <a:rPr lang="en-ZA" dirty="0"/>
                        <a:t>F</a:t>
                      </a:r>
                    </a:p>
                  </a:txBody>
                  <a:tcPr/>
                </a:tc>
                <a:tc>
                  <a:txBody>
                    <a:bodyPr/>
                    <a:lstStyle/>
                    <a:p>
                      <a:r>
                        <a:rPr lang="en-ZA" dirty="0"/>
                        <a:t>6</a:t>
                      </a:r>
                    </a:p>
                  </a:txBody>
                  <a:tcPr/>
                </a:tc>
                <a:tc>
                  <a:txBody>
                    <a:bodyPr/>
                    <a:lstStyle/>
                    <a:p>
                      <a:r>
                        <a:rPr lang="en-ZA" dirty="0"/>
                        <a:t>8</a:t>
                      </a:r>
                    </a:p>
                  </a:txBody>
                  <a:tcPr/>
                </a:tc>
                <a:tc>
                  <a:txBody>
                    <a:bodyPr/>
                    <a:lstStyle/>
                    <a:p>
                      <a:r>
                        <a:rPr lang="en-ZA" dirty="0"/>
                        <a:t>16</a:t>
                      </a:r>
                    </a:p>
                  </a:txBody>
                  <a:tcPr/>
                </a:tc>
                <a:tc>
                  <a:txBody>
                    <a:bodyPr/>
                    <a:lstStyle/>
                    <a:p>
                      <a:endParaRPr lang="en-ZA" dirty="0"/>
                    </a:p>
                  </a:txBody>
                  <a:tcPr/>
                </a:tc>
                <a:tc>
                  <a:txBody>
                    <a:bodyPr/>
                    <a:lstStyle/>
                    <a:p>
                      <a:r>
                        <a:rPr lang="en-ZA" dirty="0"/>
                        <a:t>B</a:t>
                      </a:r>
                    </a:p>
                  </a:txBody>
                  <a:tcPr/>
                </a:tc>
                <a:extLst>
                  <a:ext uri="{0D108BD9-81ED-4DB2-BD59-A6C34878D82A}">
                    <a16:rowId xmlns:a16="http://schemas.microsoft.com/office/drawing/2014/main" val="10007"/>
                  </a:ext>
                </a:extLst>
              </a:tr>
              <a:tr h="121888">
                <a:tc>
                  <a:txBody>
                    <a:bodyPr/>
                    <a:lstStyle/>
                    <a:p>
                      <a:r>
                        <a:rPr lang="en-ZA" dirty="0"/>
                        <a:t>G</a:t>
                      </a:r>
                    </a:p>
                  </a:txBody>
                  <a:tcPr/>
                </a:tc>
                <a:tc>
                  <a:txBody>
                    <a:bodyPr/>
                    <a:lstStyle/>
                    <a:p>
                      <a:r>
                        <a:rPr lang="en-ZA" dirty="0"/>
                        <a:t>1</a:t>
                      </a:r>
                    </a:p>
                  </a:txBody>
                  <a:tcPr/>
                </a:tc>
                <a:tc>
                  <a:txBody>
                    <a:bodyPr/>
                    <a:lstStyle/>
                    <a:p>
                      <a:r>
                        <a:rPr lang="en-ZA" dirty="0"/>
                        <a:t>5</a:t>
                      </a:r>
                    </a:p>
                  </a:txBody>
                  <a:tcPr/>
                </a:tc>
                <a:tc>
                  <a:txBody>
                    <a:bodyPr/>
                    <a:lstStyle/>
                    <a:p>
                      <a:r>
                        <a:rPr lang="en-ZA" dirty="0"/>
                        <a:t>6</a:t>
                      </a:r>
                    </a:p>
                  </a:txBody>
                  <a:tcPr/>
                </a:tc>
                <a:tc>
                  <a:txBody>
                    <a:bodyPr/>
                    <a:lstStyle/>
                    <a:p>
                      <a:endParaRPr lang="en-ZA" dirty="0"/>
                    </a:p>
                  </a:txBody>
                  <a:tcPr/>
                </a:tc>
                <a:tc>
                  <a:txBody>
                    <a:bodyPr/>
                    <a:lstStyle/>
                    <a:p>
                      <a:r>
                        <a:rPr lang="en-ZA" dirty="0"/>
                        <a:t>D,E,F</a:t>
                      </a:r>
                    </a:p>
                  </a:txBody>
                  <a:tcPr/>
                </a:tc>
                <a:extLst>
                  <a:ext uri="{0D108BD9-81ED-4DB2-BD59-A6C34878D82A}">
                    <a16:rowId xmlns:a16="http://schemas.microsoft.com/office/drawing/2014/main" val="10008"/>
                  </a:ext>
                </a:extLst>
              </a:tr>
            </a:tbl>
          </a:graphicData>
        </a:graphic>
      </p:graphicFrame>
      <p:pic>
        <p:nvPicPr>
          <p:cNvPr id="3" name="Audio 2">
            <a:hlinkClick r:id="" action="ppaction://media"/>
            <a:extLst>
              <a:ext uri="{FF2B5EF4-FFF2-40B4-BE49-F238E27FC236}">
                <a16:creationId xmlns:a16="http://schemas.microsoft.com/office/drawing/2014/main" id="{304EB3B4-217E-488B-96BA-F689BACB61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06850835"/>
      </p:ext>
    </p:extLst>
  </p:cSld>
  <p:clrMapOvr>
    <a:masterClrMapping/>
  </p:clrMapOvr>
  <mc:AlternateContent xmlns:mc="http://schemas.openxmlformats.org/markup-compatibility/2006" xmlns:p14="http://schemas.microsoft.com/office/powerpoint/2010/main">
    <mc:Choice Requires="p14">
      <p:transition p14:dur="0" advTm="115889"/>
    </mc:Choice>
    <mc:Fallback xmlns="">
      <p:transition advTm="115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sld>
</file>

<file path=ppt/theme/theme1.xml><?xml version="1.0" encoding="utf-8"?>
<a:theme xmlns:a="http://schemas.openxmlformats.org/drawingml/2006/main" name="IFS233_UNIT1-PARTII_CM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rand_PPT_Template_SIMPLIFIED_SD">
  <a:themeElements>
    <a:clrScheme name="Cengage Colors">
      <a:dk1>
        <a:srgbClr val="004978"/>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160808_Cengage PP Brand Update" id="{61CF522C-3938-544D-B6D2-01C3CB24134A}" vid="{85A4C21B-B5BA-1B4B-9AA0-C3802FB375A7}"/>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Brand_PPT_Template_SIMPLIFIED_SD">
  <a:themeElements>
    <a:clrScheme name="Cengage Colors">
      <a:dk1>
        <a:srgbClr val="004978"/>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160808_Cengage PP Brand Update" id="{61CF522C-3938-544D-B6D2-01C3CB24134A}" vid="{85A4C21B-B5BA-1B4B-9AA0-C3802FB375A7}"/>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IFS233_UNIT8-PCM-2021_Nkazi</Template>
  <TotalTime>49438</TotalTime>
  <Words>2819</Words>
  <Application>Microsoft Office PowerPoint</Application>
  <PresentationFormat>On-screen Show (4:3)</PresentationFormat>
  <Paragraphs>880</Paragraphs>
  <Slides>29</Slides>
  <Notes>2</Notes>
  <HiddenSlides>0</HiddenSlides>
  <MMClips>15</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29</vt:i4>
      </vt:variant>
    </vt:vector>
  </HeadingPairs>
  <TitlesOfParts>
    <vt:vector size="53" baseType="lpstr">
      <vt:lpstr>Arial</vt:lpstr>
      <vt:lpstr>Arial Narrow</vt:lpstr>
      <vt:lpstr>Arial Nova</vt:lpstr>
      <vt:lpstr>Bradley Hand ITC</vt:lpstr>
      <vt:lpstr>Calibri</vt:lpstr>
      <vt:lpstr>Calibri Light</vt:lpstr>
      <vt:lpstr>Candara</vt:lpstr>
      <vt:lpstr>Courier New</vt:lpstr>
      <vt:lpstr>Maiandra GD</vt:lpstr>
      <vt:lpstr>Modern No. 20</vt:lpstr>
      <vt:lpstr>Open Sans</vt:lpstr>
      <vt:lpstr>Open Sans Regular</vt:lpstr>
      <vt:lpstr>Summer Font</vt:lpstr>
      <vt:lpstr>Times New Roman</vt:lpstr>
      <vt:lpstr>Wingdings</vt:lpstr>
      <vt:lpstr>IFS233_UNIT1-PARTII_CM2021</vt:lpstr>
      <vt:lpstr>1_Office Theme</vt:lpstr>
      <vt:lpstr>2_Office Theme</vt:lpstr>
      <vt:lpstr>Brand_PPT_Template_SIMPLIFIED_SD</vt:lpstr>
      <vt:lpstr>3_Office Theme</vt:lpstr>
      <vt:lpstr>4_Office Theme</vt:lpstr>
      <vt:lpstr>1_Brand_PPT_Template_SIMPLIFIED_SD</vt:lpstr>
      <vt:lpstr>5_Office Theme</vt:lpstr>
      <vt:lpstr>6_Office Theme</vt:lpstr>
      <vt:lpstr>PowerPoint Presentation</vt:lpstr>
      <vt:lpstr>Program Evaluation and Review Technique (PERT)</vt:lpstr>
      <vt:lpstr>PERT Formula and Example</vt:lpstr>
      <vt:lpstr>PERT exercise 1</vt:lpstr>
      <vt:lpstr>PERT Exercise 2</vt:lpstr>
      <vt:lpstr>Exercise 2 - Solution</vt:lpstr>
      <vt:lpstr>Exercise 3</vt:lpstr>
      <vt:lpstr>Exercise 3 - Solution</vt:lpstr>
      <vt:lpstr>Exercise 4</vt:lpstr>
      <vt:lpstr>Exercise 4 - Solution</vt:lpstr>
      <vt:lpstr>Exercise 4 - Solution</vt:lpstr>
      <vt:lpstr>Revision  - Exercise 5</vt:lpstr>
      <vt:lpstr>Exercise 5 - Solution</vt:lpstr>
      <vt:lpstr>(6)  Controlling the Schedule</vt:lpstr>
      <vt:lpstr>(6) Controlling the Schedule</vt:lpstr>
      <vt:lpstr>Reality Checks on Scheduling</vt:lpstr>
      <vt:lpstr>Using Software to Assist in Project Schedule Management</vt:lpstr>
      <vt:lpstr>Words of Caution on Using Project Management Software</vt:lpstr>
      <vt:lpstr>Considerations for Agile/Adaptive Environments</vt:lpstr>
      <vt:lpstr>STUDENT EXERCISES</vt:lpstr>
      <vt:lpstr>PowerPoint Presentation</vt:lpstr>
      <vt:lpstr>EXERCISE 2</vt:lpstr>
      <vt:lpstr>EXERCISE 3</vt:lpstr>
      <vt:lpstr>EXERCISE 4</vt:lpstr>
      <vt:lpstr>EXERCISE 5</vt:lpstr>
      <vt:lpstr>EXERCISE 6 </vt:lpstr>
      <vt:lpstr>EXERCISE 7</vt:lpstr>
      <vt:lpstr>EXERCISE 8</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Caro;Lydia</dc:creator>
  <cp:lastModifiedBy>Lydia  Kimani</cp:lastModifiedBy>
  <cp:revision>1494</cp:revision>
  <cp:lastPrinted>2016-08-24T11:16:44Z</cp:lastPrinted>
  <dcterms:created xsi:type="dcterms:W3CDTF">2011-05-05T13:28:29Z</dcterms:created>
  <dcterms:modified xsi:type="dcterms:W3CDTF">2025-07-16T16:12:35Z</dcterms:modified>
</cp:coreProperties>
</file>